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sldIdLst>
    <p:sldId id="418" r:id="rId5"/>
    <p:sldId id="419" r:id="rId6"/>
    <p:sldId id="289" r:id="rId7"/>
    <p:sldId id="837" r:id="rId8"/>
    <p:sldId id="421" r:id="rId9"/>
    <p:sldId id="369" r:id="rId10"/>
    <p:sldId id="424" r:id="rId11"/>
    <p:sldId id="585" r:id="rId12"/>
    <p:sldId id="612" r:id="rId13"/>
    <p:sldId id="840" r:id="rId14"/>
    <p:sldId id="839" r:id="rId15"/>
    <p:sldId id="431" r:id="rId16"/>
    <p:sldId id="750" r:id="rId17"/>
    <p:sldId id="426" r:id="rId18"/>
    <p:sldId id="843" r:id="rId19"/>
    <p:sldId id="844" r:id="rId20"/>
    <p:sldId id="769" r:id="rId21"/>
    <p:sldId id="428" r:id="rId22"/>
    <p:sldId id="429" r:id="rId23"/>
    <p:sldId id="845" r:id="rId24"/>
    <p:sldId id="846" r:id="rId25"/>
    <p:sldId id="358" r:id="rId26"/>
    <p:sldId id="359" r:id="rId27"/>
    <p:sldId id="361" r:id="rId28"/>
    <p:sldId id="848" r:id="rId29"/>
    <p:sldId id="314" r:id="rId30"/>
    <p:sldId id="430" r:id="rId31"/>
    <p:sldId id="854" r:id="rId32"/>
    <p:sldId id="855" r:id="rId33"/>
    <p:sldId id="851" r:id="rId34"/>
    <p:sldId id="852" r:id="rId35"/>
    <p:sldId id="849" r:id="rId36"/>
    <p:sldId id="853" r:id="rId37"/>
    <p:sldId id="850" r:id="rId38"/>
    <p:sldId id="772" r:id="rId39"/>
    <p:sldId id="836" r:id="rId40"/>
    <p:sldId id="440"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2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igail Kirkman" initials="AK" lastIdx="3" clrIdx="0">
    <p:extLst>
      <p:ext uri="{19B8F6BF-5375-455C-9EA6-DF929625EA0E}">
        <p15:presenceInfo xmlns:p15="http://schemas.microsoft.com/office/powerpoint/2012/main" userId="S::akirkman@prainc.com::c38e55c3-9681-4e43-bbba-bf08b6b469af" providerId="AD"/>
      </p:ext>
    </p:extLst>
  </p:cmAuthor>
  <p:cmAuthor id="2" name="Kristin Lupfer" initials="KL" lastIdx="9" clrIdx="1">
    <p:extLst>
      <p:ext uri="{19B8F6BF-5375-455C-9EA6-DF929625EA0E}">
        <p15:presenceInfo xmlns:p15="http://schemas.microsoft.com/office/powerpoint/2012/main" userId="S::klupfer@prainc.com::c6fcad52-6f60-4f58-87c8-b898d554c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7AA"/>
    <a:srgbClr val="1C6987"/>
    <a:srgbClr val="1C694C"/>
    <a:srgbClr val="CF352F"/>
    <a:srgbClr val="1E38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82189" autoAdjust="0"/>
  </p:normalViewPr>
  <p:slideViewPr>
    <p:cSldViewPr snapToGrid="0" snapToObjects="1" showGuides="1">
      <p:cViewPr varScale="1">
        <p:scale>
          <a:sx n="73" d="100"/>
          <a:sy n="73" d="100"/>
        </p:scale>
        <p:origin x="72" y="36"/>
      </p:cViewPr>
      <p:guideLst>
        <p:guide orient="horz" pos="2160"/>
        <p:guide pos="2820"/>
        <p:guide orient="horz"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Kirkman" userId="c38e55c3-9681-4e43-bbba-bf08b6b469af" providerId="ADAL" clId="{48CBFA57-CD86-4EC7-9324-C7309E992BCB}"/>
    <pc:docChg chg="undo redo custSel addSld delSld modSld sldOrd">
      <pc:chgData name="Abigail Kirkman" userId="c38e55c3-9681-4e43-bbba-bf08b6b469af" providerId="ADAL" clId="{48CBFA57-CD86-4EC7-9324-C7309E992BCB}" dt="2022-06-17T18:24:26.201" v="7261" actId="14100"/>
      <pc:docMkLst>
        <pc:docMk/>
      </pc:docMkLst>
      <pc:sldChg chg="del">
        <pc:chgData name="Abigail Kirkman" userId="c38e55c3-9681-4e43-bbba-bf08b6b469af" providerId="ADAL" clId="{48CBFA57-CD86-4EC7-9324-C7309E992BCB}" dt="2022-06-17T13:58:52.001" v="217" actId="47"/>
        <pc:sldMkLst>
          <pc:docMk/>
          <pc:sldMk cId="2001163937" sldId="299"/>
        </pc:sldMkLst>
      </pc:sldChg>
      <pc:sldChg chg="modSp mod">
        <pc:chgData name="Abigail Kirkman" userId="c38e55c3-9681-4e43-bbba-bf08b6b469af" providerId="ADAL" clId="{48CBFA57-CD86-4EC7-9324-C7309E992BCB}" dt="2022-06-17T14:03:18.442" v="341" actId="20577"/>
        <pc:sldMkLst>
          <pc:docMk/>
          <pc:sldMk cId="962575882" sldId="314"/>
        </pc:sldMkLst>
        <pc:spChg chg="mod">
          <ac:chgData name="Abigail Kirkman" userId="c38e55c3-9681-4e43-bbba-bf08b6b469af" providerId="ADAL" clId="{48CBFA57-CD86-4EC7-9324-C7309E992BCB}" dt="2022-06-17T14:03:09.815" v="305" actId="20577"/>
          <ac:spMkLst>
            <pc:docMk/>
            <pc:sldMk cId="962575882" sldId="314"/>
            <ac:spMk id="2" creationId="{00000000-0000-0000-0000-000000000000}"/>
          </ac:spMkLst>
        </pc:spChg>
        <pc:spChg chg="mod">
          <ac:chgData name="Abigail Kirkman" userId="c38e55c3-9681-4e43-bbba-bf08b6b469af" providerId="ADAL" clId="{48CBFA57-CD86-4EC7-9324-C7309E992BCB}" dt="2022-06-17T14:03:18.442" v="341" actId="20577"/>
          <ac:spMkLst>
            <pc:docMk/>
            <pc:sldMk cId="962575882" sldId="314"/>
            <ac:spMk id="4" creationId="{00000000-0000-0000-0000-000000000000}"/>
          </ac:spMkLst>
        </pc:spChg>
      </pc:sldChg>
      <pc:sldChg chg="modSp add mod">
        <pc:chgData name="Abigail Kirkman" userId="c38e55c3-9681-4e43-bbba-bf08b6b469af" providerId="ADAL" clId="{48CBFA57-CD86-4EC7-9324-C7309E992BCB}" dt="2022-06-17T14:22:20.188" v="908" actId="20577"/>
        <pc:sldMkLst>
          <pc:docMk/>
          <pc:sldMk cId="1359763748" sldId="358"/>
        </pc:sldMkLst>
        <pc:spChg chg="mod">
          <ac:chgData name="Abigail Kirkman" userId="c38e55c3-9681-4e43-bbba-bf08b6b469af" providerId="ADAL" clId="{48CBFA57-CD86-4EC7-9324-C7309E992BCB}" dt="2022-06-17T14:22:20.188" v="908" actId="20577"/>
          <ac:spMkLst>
            <pc:docMk/>
            <pc:sldMk cId="1359763748" sldId="358"/>
            <ac:spMk id="3" creationId="{00000000-0000-0000-0000-000000000000}"/>
          </ac:spMkLst>
        </pc:spChg>
      </pc:sldChg>
      <pc:sldChg chg="modSp add mod">
        <pc:chgData name="Abigail Kirkman" userId="c38e55c3-9681-4e43-bbba-bf08b6b469af" providerId="ADAL" clId="{48CBFA57-CD86-4EC7-9324-C7309E992BCB}" dt="2022-06-17T14:23:40.947" v="1081" actId="20577"/>
        <pc:sldMkLst>
          <pc:docMk/>
          <pc:sldMk cId="1545893265" sldId="359"/>
        </pc:sldMkLst>
        <pc:spChg chg="mod">
          <ac:chgData name="Abigail Kirkman" userId="c38e55c3-9681-4e43-bbba-bf08b6b469af" providerId="ADAL" clId="{48CBFA57-CD86-4EC7-9324-C7309E992BCB}" dt="2022-06-17T14:23:40.947" v="1081" actId="20577"/>
          <ac:spMkLst>
            <pc:docMk/>
            <pc:sldMk cId="1545893265" sldId="359"/>
            <ac:spMk id="2" creationId="{00000000-0000-0000-0000-000000000000}"/>
          </ac:spMkLst>
        </pc:spChg>
        <pc:spChg chg="mod">
          <ac:chgData name="Abigail Kirkman" userId="c38e55c3-9681-4e43-bbba-bf08b6b469af" providerId="ADAL" clId="{48CBFA57-CD86-4EC7-9324-C7309E992BCB}" dt="2022-06-17T14:23:36.573" v="1072" actId="1076"/>
          <ac:spMkLst>
            <pc:docMk/>
            <pc:sldMk cId="1545893265" sldId="359"/>
            <ac:spMk id="3" creationId="{00000000-0000-0000-0000-000000000000}"/>
          </ac:spMkLst>
        </pc:spChg>
      </pc:sldChg>
      <pc:sldChg chg="modSp add mod">
        <pc:chgData name="Abigail Kirkman" userId="c38e55c3-9681-4e43-bbba-bf08b6b469af" providerId="ADAL" clId="{48CBFA57-CD86-4EC7-9324-C7309E992BCB}" dt="2022-06-17T17:10:37.680" v="2404" actId="14100"/>
        <pc:sldMkLst>
          <pc:docMk/>
          <pc:sldMk cId="3466569633" sldId="361"/>
        </pc:sldMkLst>
        <pc:spChg chg="mod">
          <ac:chgData name="Abigail Kirkman" userId="c38e55c3-9681-4e43-bbba-bf08b6b469af" providerId="ADAL" clId="{48CBFA57-CD86-4EC7-9324-C7309E992BCB}" dt="2022-06-17T17:10:18.764" v="2399" actId="27636"/>
          <ac:spMkLst>
            <pc:docMk/>
            <pc:sldMk cId="3466569633" sldId="361"/>
            <ac:spMk id="3" creationId="{00000000-0000-0000-0000-000000000000}"/>
          </ac:spMkLst>
        </pc:spChg>
        <pc:spChg chg="mod">
          <ac:chgData name="Abigail Kirkman" userId="c38e55c3-9681-4e43-bbba-bf08b6b469af" providerId="ADAL" clId="{48CBFA57-CD86-4EC7-9324-C7309E992BCB}" dt="2022-06-17T17:10:37.680" v="2404" actId="14100"/>
          <ac:spMkLst>
            <pc:docMk/>
            <pc:sldMk cId="3466569633" sldId="361"/>
            <ac:spMk id="8" creationId="{00000000-0000-0000-0000-000000000000}"/>
          </ac:spMkLst>
        </pc:spChg>
        <pc:picChg chg="mod">
          <ac:chgData name="Abigail Kirkman" userId="c38e55c3-9681-4e43-bbba-bf08b6b469af" providerId="ADAL" clId="{48CBFA57-CD86-4EC7-9324-C7309E992BCB}" dt="2022-06-17T17:10:22.663" v="2400" actId="1076"/>
          <ac:picMkLst>
            <pc:docMk/>
            <pc:sldMk cId="3466569633" sldId="361"/>
            <ac:picMk id="7" creationId="{00000000-0000-0000-0000-000000000000}"/>
          </ac:picMkLst>
        </pc:picChg>
      </pc:sldChg>
      <pc:sldChg chg="ord">
        <pc:chgData name="Abigail Kirkman" userId="c38e55c3-9681-4e43-bbba-bf08b6b469af" providerId="ADAL" clId="{48CBFA57-CD86-4EC7-9324-C7309E992BCB}" dt="2022-06-17T13:59:14.920" v="220"/>
        <pc:sldMkLst>
          <pc:docMk/>
          <pc:sldMk cId="2561033904" sldId="369"/>
        </pc:sldMkLst>
      </pc:sldChg>
      <pc:sldChg chg="modSp mod">
        <pc:chgData name="Abigail Kirkman" userId="c38e55c3-9681-4e43-bbba-bf08b6b469af" providerId="ADAL" clId="{48CBFA57-CD86-4EC7-9324-C7309E992BCB}" dt="2022-06-17T18:19:54.320" v="7136" actId="14100"/>
        <pc:sldMkLst>
          <pc:docMk/>
          <pc:sldMk cId="4263664131" sldId="418"/>
        </pc:sldMkLst>
        <pc:spChg chg="mod">
          <ac:chgData name="Abigail Kirkman" userId="c38e55c3-9681-4e43-bbba-bf08b6b469af" providerId="ADAL" clId="{48CBFA57-CD86-4EC7-9324-C7309E992BCB}" dt="2022-06-17T18:19:54.320" v="7136" actId="14100"/>
          <ac:spMkLst>
            <pc:docMk/>
            <pc:sldMk cId="4263664131" sldId="418"/>
            <ac:spMk id="5" creationId="{979EE626-EEC0-43FB-B603-AA0AC5C12AF2}"/>
          </ac:spMkLst>
        </pc:spChg>
        <pc:spChg chg="mod">
          <ac:chgData name="Abigail Kirkman" userId="c38e55c3-9681-4e43-bbba-bf08b6b469af" providerId="ADAL" clId="{48CBFA57-CD86-4EC7-9324-C7309E992BCB}" dt="2022-06-17T18:19:39.059" v="7133" actId="20577"/>
          <ac:spMkLst>
            <pc:docMk/>
            <pc:sldMk cId="4263664131" sldId="418"/>
            <ac:spMk id="7" creationId="{7B1DB14A-3049-4866-BD99-5A18DF86BAA2}"/>
          </ac:spMkLst>
        </pc:spChg>
      </pc:sldChg>
      <pc:sldChg chg="del">
        <pc:chgData name="Abigail Kirkman" userId="c38e55c3-9681-4e43-bbba-bf08b6b469af" providerId="ADAL" clId="{48CBFA57-CD86-4EC7-9324-C7309E992BCB}" dt="2022-06-17T13:58:53.908" v="218" actId="47"/>
        <pc:sldMkLst>
          <pc:docMk/>
          <pc:sldMk cId="374042939" sldId="423"/>
        </pc:sldMkLst>
      </pc:sldChg>
      <pc:sldChg chg="ord">
        <pc:chgData name="Abigail Kirkman" userId="c38e55c3-9681-4e43-bbba-bf08b6b469af" providerId="ADAL" clId="{48CBFA57-CD86-4EC7-9324-C7309E992BCB}" dt="2022-06-17T13:59:21.853" v="222"/>
        <pc:sldMkLst>
          <pc:docMk/>
          <pc:sldMk cId="3466010139" sldId="424"/>
        </pc:sldMkLst>
      </pc:sldChg>
      <pc:sldChg chg="delSp modSp mod">
        <pc:chgData name="Abigail Kirkman" userId="c38e55c3-9681-4e43-bbba-bf08b6b469af" providerId="ADAL" clId="{48CBFA57-CD86-4EC7-9324-C7309E992BCB}" dt="2022-06-17T14:18:36.334" v="736" actId="1076"/>
        <pc:sldMkLst>
          <pc:docMk/>
          <pc:sldMk cId="1418836505" sldId="429"/>
        </pc:sldMkLst>
        <pc:spChg chg="mod">
          <ac:chgData name="Abigail Kirkman" userId="c38e55c3-9681-4e43-bbba-bf08b6b469af" providerId="ADAL" clId="{48CBFA57-CD86-4EC7-9324-C7309E992BCB}" dt="2022-06-17T14:18:36.334" v="736" actId="1076"/>
          <ac:spMkLst>
            <pc:docMk/>
            <pc:sldMk cId="1418836505" sldId="429"/>
            <ac:spMk id="6" creationId="{775D35C1-0A7D-4884-9EAB-16415760AEF7}"/>
          </ac:spMkLst>
        </pc:spChg>
        <pc:spChg chg="del">
          <ac:chgData name="Abigail Kirkman" userId="c38e55c3-9681-4e43-bbba-bf08b6b469af" providerId="ADAL" clId="{48CBFA57-CD86-4EC7-9324-C7309E992BCB}" dt="2022-06-17T14:18:04.126" v="724" actId="478"/>
          <ac:spMkLst>
            <pc:docMk/>
            <pc:sldMk cId="1418836505" sldId="429"/>
            <ac:spMk id="9" creationId="{00C30440-DB66-4A85-B26D-916BFE178A14}"/>
          </ac:spMkLst>
        </pc:spChg>
        <pc:spChg chg="del">
          <ac:chgData name="Abigail Kirkman" userId="c38e55c3-9681-4e43-bbba-bf08b6b469af" providerId="ADAL" clId="{48CBFA57-CD86-4EC7-9324-C7309E992BCB}" dt="2022-06-17T14:18:03.355" v="723" actId="478"/>
          <ac:spMkLst>
            <pc:docMk/>
            <pc:sldMk cId="1418836505" sldId="429"/>
            <ac:spMk id="10" creationId="{00D8B20A-F14E-4425-986A-F8C4F046D54E}"/>
          </ac:spMkLst>
        </pc:spChg>
        <pc:picChg chg="mod">
          <ac:chgData name="Abigail Kirkman" userId="c38e55c3-9681-4e43-bbba-bf08b6b469af" providerId="ADAL" clId="{48CBFA57-CD86-4EC7-9324-C7309E992BCB}" dt="2022-06-17T14:18:33.091" v="735" actId="1076"/>
          <ac:picMkLst>
            <pc:docMk/>
            <pc:sldMk cId="1418836505" sldId="429"/>
            <ac:picMk id="5" creationId="{0C436461-F3FD-4EC1-8EC7-1FDA4E0AE912}"/>
          </ac:picMkLst>
        </pc:picChg>
        <pc:picChg chg="del">
          <ac:chgData name="Abigail Kirkman" userId="c38e55c3-9681-4e43-bbba-bf08b6b469af" providerId="ADAL" clId="{48CBFA57-CD86-4EC7-9324-C7309E992BCB}" dt="2022-06-17T14:18:01.253" v="721" actId="478"/>
          <ac:picMkLst>
            <pc:docMk/>
            <pc:sldMk cId="1418836505" sldId="429"/>
            <ac:picMk id="7" creationId="{07EC9664-C153-45F4-9EA6-B47F7EC1D12B}"/>
          </ac:picMkLst>
        </pc:picChg>
        <pc:picChg chg="del">
          <ac:chgData name="Abigail Kirkman" userId="c38e55c3-9681-4e43-bbba-bf08b6b469af" providerId="ADAL" clId="{48CBFA57-CD86-4EC7-9324-C7309E992BCB}" dt="2022-06-17T14:18:02.421" v="722" actId="478"/>
          <ac:picMkLst>
            <pc:docMk/>
            <pc:sldMk cId="1418836505" sldId="429"/>
            <ac:picMk id="12" creationId="{0CDAE368-91F5-48E3-BCA6-A85D8D7B43D8}"/>
          </ac:picMkLst>
        </pc:picChg>
      </pc:sldChg>
      <pc:sldChg chg="del ord">
        <pc:chgData name="Abigail Kirkman" userId="c38e55c3-9681-4e43-bbba-bf08b6b469af" providerId="ADAL" clId="{48CBFA57-CD86-4EC7-9324-C7309E992BCB}" dt="2022-06-17T14:03:33.653" v="344" actId="2696"/>
        <pc:sldMkLst>
          <pc:docMk/>
          <pc:sldMk cId="906280277" sldId="430"/>
        </pc:sldMkLst>
      </pc:sldChg>
      <pc:sldChg chg="add">
        <pc:chgData name="Abigail Kirkman" userId="c38e55c3-9681-4e43-bbba-bf08b6b469af" providerId="ADAL" clId="{48CBFA57-CD86-4EC7-9324-C7309E992BCB}" dt="2022-06-17T14:03:37.147" v="345"/>
        <pc:sldMkLst>
          <pc:docMk/>
          <pc:sldMk cId="955740691" sldId="430"/>
        </pc:sldMkLst>
      </pc:sldChg>
      <pc:sldChg chg="add">
        <pc:chgData name="Abigail Kirkman" userId="c38e55c3-9681-4e43-bbba-bf08b6b469af" providerId="ADAL" clId="{48CBFA57-CD86-4EC7-9324-C7309E992BCB}" dt="2022-06-17T14:18:59.262" v="737"/>
        <pc:sldMkLst>
          <pc:docMk/>
          <pc:sldMk cId="1761242489" sldId="431"/>
        </pc:sldMkLst>
      </pc:sldChg>
      <pc:sldChg chg="del">
        <pc:chgData name="Abigail Kirkman" userId="c38e55c3-9681-4e43-bbba-bf08b6b469af" providerId="ADAL" clId="{48CBFA57-CD86-4EC7-9324-C7309E992BCB}" dt="2022-06-17T14:25:15.147" v="1344" actId="47"/>
        <pc:sldMkLst>
          <pc:docMk/>
          <pc:sldMk cId="1400371028" sldId="433"/>
        </pc:sldMkLst>
      </pc:sldChg>
      <pc:sldChg chg="del">
        <pc:chgData name="Abigail Kirkman" userId="c38e55c3-9681-4e43-bbba-bf08b6b469af" providerId="ADAL" clId="{48CBFA57-CD86-4EC7-9324-C7309E992BCB}" dt="2022-06-17T14:25:16.432" v="1346" actId="47"/>
        <pc:sldMkLst>
          <pc:docMk/>
          <pc:sldMk cId="1775659522" sldId="435"/>
        </pc:sldMkLst>
      </pc:sldChg>
      <pc:sldChg chg="del">
        <pc:chgData name="Abigail Kirkman" userId="c38e55c3-9681-4e43-bbba-bf08b6b469af" providerId="ADAL" clId="{48CBFA57-CD86-4EC7-9324-C7309E992BCB}" dt="2022-06-17T14:03:44.254" v="355" actId="47"/>
        <pc:sldMkLst>
          <pc:docMk/>
          <pc:sldMk cId="517869489" sldId="510"/>
        </pc:sldMkLst>
      </pc:sldChg>
      <pc:sldChg chg="del">
        <pc:chgData name="Abigail Kirkman" userId="c38e55c3-9681-4e43-bbba-bf08b6b469af" providerId="ADAL" clId="{48CBFA57-CD86-4EC7-9324-C7309E992BCB}" dt="2022-06-17T14:03:41.193" v="349" actId="47"/>
        <pc:sldMkLst>
          <pc:docMk/>
          <pc:sldMk cId="2375394229" sldId="517"/>
        </pc:sldMkLst>
      </pc:sldChg>
      <pc:sldChg chg="del">
        <pc:chgData name="Abigail Kirkman" userId="c38e55c3-9681-4e43-bbba-bf08b6b469af" providerId="ADAL" clId="{48CBFA57-CD86-4EC7-9324-C7309E992BCB}" dt="2022-06-17T14:25:15.707" v="1345" actId="47"/>
        <pc:sldMkLst>
          <pc:docMk/>
          <pc:sldMk cId="994224521" sldId="574"/>
        </pc:sldMkLst>
      </pc:sldChg>
      <pc:sldChg chg="del">
        <pc:chgData name="Abigail Kirkman" userId="c38e55c3-9681-4e43-bbba-bf08b6b469af" providerId="ADAL" clId="{48CBFA57-CD86-4EC7-9324-C7309E992BCB}" dt="2022-06-17T14:03:39.667" v="346" actId="47"/>
        <pc:sldMkLst>
          <pc:docMk/>
          <pc:sldMk cId="1426310251" sldId="575"/>
        </pc:sldMkLst>
      </pc:sldChg>
      <pc:sldChg chg="del">
        <pc:chgData name="Abigail Kirkman" userId="c38e55c3-9681-4e43-bbba-bf08b6b469af" providerId="ADAL" clId="{48CBFA57-CD86-4EC7-9324-C7309E992BCB}" dt="2022-06-17T14:03:40.052" v="347" actId="47"/>
        <pc:sldMkLst>
          <pc:docMk/>
          <pc:sldMk cId="3623272803" sldId="576"/>
        </pc:sldMkLst>
      </pc:sldChg>
      <pc:sldChg chg="del">
        <pc:chgData name="Abigail Kirkman" userId="c38e55c3-9681-4e43-bbba-bf08b6b469af" providerId="ADAL" clId="{48CBFA57-CD86-4EC7-9324-C7309E992BCB}" dt="2022-06-17T14:25:19.736" v="1347" actId="47"/>
        <pc:sldMkLst>
          <pc:docMk/>
          <pc:sldMk cId="3861369044" sldId="577"/>
        </pc:sldMkLst>
      </pc:sldChg>
      <pc:sldChg chg="del">
        <pc:chgData name="Abigail Kirkman" userId="c38e55c3-9681-4e43-bbba-bf08b6b469af" providerId="ADAL" clId="{48CBFA57-CD86-4EC7-9324-C7309E992BCB}" dt="2022-06-17T14:03:42.157" v="351" actId="47"/>
        <pc:sldMkLst>
          <pc:docMk/>
          <pc:sldMk cId="2361268787" sldId="579"/>
        </pc:sldMkLst>
      </pc:sldChg>
      <pc:sldChg chg="del">
        <pc:chgData name="Abigail Kirkman" userId="c38e55c3-9681-4e43-bbba-bf08b6b469af" providerId="ADAL" clId="{48CBFA57-CD86-4EC7-9324-C7309E992BCB}" dt="2022-06-17T14:03:43.735" v="354" actId="47"/>
        <pc:sldMkLst>
          <pc:docMk/>
          <pc:sldMk cId="548680096" sldId="580"/>
        </pc:sldMkLst>
      </pc:sldChg>
      <pc:sldChg chg="del">
        <pc:chgData name="Abigail Kirkman" userId="c38e55c3-9681-4e43-bbba-bf08b6b469af" providerId="ADAL" clId="{48CBFA57-CD86-4EC7-9324-C7309E992BCB}" dt="2022-06-17T14:03:40.817" v="348" actId="47"/>
        <pc:sldMkLst>
          <pc:docMk/>
          <pc:sldMk cId="4267049683" sldId="581"/>
        </pc:sldMkLst>
      </pc:sldChg>
      <pc:sldChg chg="del">
        <pc:chgData name="Abigail Kirkman" userId="c38e55c3-9681-4e43-bbba-bf08b6b469af" providerId="ADAL" clId="{48CBFA57-CD86-4EC7-9324-C7309E992BCB}" dt="2022-06-17T14:03:41.544" v="350" actId="47"/>
        <pc:sldMkLst>
          <pc:docMk/>
          <pc:sldMk cId="3827187097" sldId="582"/>
        </pc:sldMkLst>
      </pc:sldChg>
      <pc:sldChg chg="del">
        <pc:chgData name="Abigail Kirkman" userId="c38e55c3-9681-4e43-bbba-bf08b6b469af" providerId="ADAL" clId="{48CBFA57-CD86-4EC7-9324-C7309E992BCB}" dt="2022-06-17T14:03:42.587" v="352" actId="47"/>
        <pc:sldMkLst>
          <pc:docMk/>
          <pc:sldMk cId="2750560765" sldId="583"/>
        </pc:sldMkLst>
      </pc:sldChg>
      <pc:sldChg chg="del">
        <pc:chgData name="Abigail Kirkman" userId="c38e55c3-9681-4e43-bbba-bf08b6b469af" providerId="ADAL" clId="{48CBFA57-CD86-4EC7-9324-C7309E992BCB}" dt="2022-06-17T14:03:43.158" v="353" actId="47"/>
        <pc:sldMkLst>
          <pc:docMk/>
          <pc:sldMk cId="2935027802" sldId="584"/>
        </pc:sldMkLst>
      </pc:sldChg>
      <pc:sldChg chg="ord">
        <pc:chgData name="Abigail Kirkman" userId="c38e55c3-9681-4e43-bbba-bf08b6b469af" providerId="ADAL" clId="{48CBFA57-CD86-4EC7-9324-C7309E992BCB}" dt="2022-06-17T13:59:38.343" v="224"/>
        <pc:sldMkLst>
          <pc:docMk/>
          <pc:sldMk cId="3078258197" sldId="585"/>
        </pc:sldMkLst>
      </pc:sldChg>
      <pc:sldChg chg="addSp delSp modSp add mod">
        <pc:chgData name="Abigail Kirkman" userId="c38e55c3-9681-4e43-bbba-bf08b6b469af" providerId="ADAL" clId="{48CBFA57-CD86-4EC7-9324-C7309E992BCB}" dt="2022-06-17T14:42:03.589" v="1809" actId="1076"/>
        <pc:sldMkLst>
          <pc:docMk/>
          <pc:sldMk cId="928359739" sldId="612"/>
        </pc:sldMkLst>
        <pc:spChg chg="add del mod">
          <ac:chgData name="Abigail Kirkman" userId="c38e55c3-9681-4e43-bbba-bf08b6b469af" providerId="ADAL" clId="{48CBFA57-CD86-4EC7-9324-C7309E992BCB}" dt="2022-06-17T14:28:16.326" v="1715" actId="478"/>
          <ac:spMkLst>
            <pc:docMk/>
            <pc:sldMk cId="928359739" sldId="612"/>
            <ac:spMk id="4" creationId="{42689CE4-30FC-4812-9A3F-3151F52F8197}"/>
          </ac:spMkLst>
        </pc:spChg>
        <pc:spChg chg="add mod">
          <ac:chgData name="Abigail Kirkman" userId="c38e55c3-9681-4e43-bbba-bf08b6b469af" providerId="ADAL" clId="{48CBFA57-CD86-4EC7-9324-C7309E992BCB}" dt="2022-06-17T14:42:03.589" v="1809" actId="1076"/>
          <ac:spMkLst>
            <pc:docMk/>
            <pc:sldMk cId="928359739" sldId="612"/>
            <ac:spMk id="5" creationId="{88C2A7CD-2BEA-40AA-99E3-C81207AF6B17}"/>
          </ac:spMkLst>
        </pc:spChg>
        <pc:spChg chg="del">
          <ac:chgData name="Abigail Kirkman" userId="c38e55c3-9681-4e43-bbba-bf08b6b469af" providerId="ADAL" clId="{48CBFA57-CD86-4EC7-9324-C7309E992BCB}" dt="2022-06-17T14:26:02.619" v="1349" actId="478"/>
          <ac:spMkLst>
            <pc:docMk/>
            <pc:sldMk cId="928359739" sldId="612"/>
            <ac:spMk id="9" creationId="{509CA53D-B0BB-4EB8-8A74-DF3C0639C930}"/>
          </ac:spMkLst>
        </pc:spChg>
        <pc:spChg chg="mod">
          <ac:chgData name="Abigail Kirkman" userId="c38e55c3-9681-4e43-bbba-bf08b6b469af" providerId="ADAL" clId="{48CBFA57-CD86-4EC7-9324-C7309E992BCB}" dt="2022-06-17T14:26:48.098" v="1442" actId="1076"/>
          <ac:spMkLst>
            <pc:docMk/>
            <pc:sldMk cId="928359739" sldId="612"/>
            <ac:spMk id="11" creationId="{B60B400C-E551-4851-9449-DEE4F35FD356}"/>
          </ac:spMkLst>
        </pc:spChg>
        <pc:picChg chg="add del">
          <ac:chgData name="Abigail Kirkman" userId="c38e55c3-9681-4e43-bbba-bf08b6b469af" providerId="ADAL" clId="{48CBFA57-CD86-4EC7-9324-C7309E992BCB}" dt="2022-06-17T14:28:11.161" v="1714" actId="478"/>
          <ac:picMkLst>
            <pc:docMk/>
            <pc:sldMk cId="928359739" sldId="612"/>
            <ac:picMk id="7" creationId="{BA552354-F547-49D7-81CB-E1322B14EA9D}"/>
          </ac:picMkLst>
        </pc:picChg>
      </pc:sldChg>
      <pc:sldChg chg="del">
        <pc:chgData name="Abigail Kirkman" userId="c38e55c3-9681-4e43-bbba-bf08b6b469af" providerId="ADAL" clId="{48CBFA57-CD86-4EC7-9324-C7309E992BCB}" dt="2022-06-17T14:03:45.095" v="356" actId="47"/>
        <pc:sldMkLst>
          <pc:docMk/>
          <pc:sldMk cId="476024894" sldId="744"/>
        </pc:sldMkLst>
      </pc:sldChg>
      <pc:sldChg chg="modSp mod">
        <pc:chgData name="Abigail Kirkman" userId="c38e55c3-9681-4e43-bbba-bf08b6b469af" providerId="ADAL" clId="{48CBFA57-CD86-4EC7-9324-C7309E992BCB}" dt="2022-06-17T14:02:34.034" v="277" actId="20577"/>
        <pc:sldMkLst>
          <pc:docMk/>
          <pc:sldMk cId="442798440" sldId="750"/>
        </pc:sldMkLst>
        <pc:spChg chg="mod">
          <ac:chgData name="Abigail Kirkman" userId="c38e55c3-9681-4e43-bbba-bf08b6b469af" providerId="ADAL" clId="{48CBFA57-CD86-4EC7-9324-C7309E992BCB}" dt="2022-06-17T14:02:34.034" v="277" actId="20577"/>
          <ac:spMkLst>
            <pc:docMk/>
            <pc:sldMk cId="442798440" sldId="750"/>
            <ac:spMk id="4" creationId="{231BCB75-3588-4DC5-9A9C-9785B314DDC2}"/>
          </ac:spMkLst>
        </pc:spChg>
      </pc:sldChg>
      <pc:sldChg chg="addSp delSp modSp mod ord">
        <pc:chgData name="Abigail Kirkman" userId="c38e55c3-9681-4e43-bbba-bf08b6b469af" providerId="ADAL" clId="{48CBFA57-CD86-4EC7-9324-C7309E992BCB}" dt="2022-06-17T17:38:12.143" v="3057"/>
        <pc:sldMkLst>
          <pc:docMk/>
          <pc:sldMk cId="216329893" sldId="772"/>
        </pc:sldMkLst>
        <pc:spChg chg="mod">
          <ac:chgData name="Abigail Kirkman" userId="c38e55c3-9681-4e43-bbba-bf08b6b469af" providerId="ADAL" clId="{48CBFA57-CD86-4EC7-9324-C7309E992BCB}" dt="2022-06-17T17:25:29.172" v="2489" actId="1076"/>
          <ac:spMkLst>
            <pc:docMk/>
            <pc:sldMk cId="216329893" sldId="772"/>
            <ac:spMk id="2" creationId="{CD27B2C6-6010-41C3-AC99-81AA332034C6}"/>
          </ac:spMkLst>
        </pc:spChg>
        <pc:picChg chg="del mod">
          <ac:chgData name="Abigail Kirkman" userId="c38e55c3-9681-4e43-bbba-bf08b6b469af" providerId="ADAL" clId="{48CBFA57-CD86-4EC7-9324-C7309E992BCB}" dt="2022-06-17T17:27:24.888" v="2491" actId="478"/>
          <ac:picMkLst>
            <pc:docMk/>
            <pc:sldMk cId="216329893" sldId="772"/>
            <ac:picMk id="6" creationId="{B6A57683-9BE5-43F0-898E-BAEA4672E99E}"/>
          </ac:picMkLst>
        </pc:picChg>
        <pc:picChg chg="add del mod">
          <ac:chgData name="Abigail Kirkman" userId="c38e55c3-9681-4e43-bbba-bf08b6b469af" providerId="ADAL" clId="{48CBFA57-CD86-4EC7-9324-C7309E992BCB}" dt="2022-06-17T17:28:03.773" v="2497" actId="478"/>
          <ac:picMkLst>
            <pc:docMk/>
            <pc:sldMk cId="216329893" sldId="772"/>
            <ac:picMk id="7" creationId="{BCA3FCB5-7A07-4719-A3B9-4DD4DC5BED39}"/>
          </ac:picMkLst>
        </pc:picChg>
        <pc:picChg chg="add mod">
          <ac:chgData name="Abigail Kirkman" userId="c38e55c3-9681-4e43-bbba-bf08b6b469af" providerId="ADAL" clId="{48CBFA57-CD86-4EC7-9324-C7309E992BCB}" dt="2022-06-17T17:29:16.595" v="2511" actId="1076"/>
          <ac:picMkLst>
            <pc:docMk/>
            <pc:sldMk cId="216329893" sldId="772"/>
            <ac:picMk id="9" creationId="{53BA874D-09C3-41AF-B978-EB8CD9657587}"/>
          </ac:picMkLst>
        </pc:picChg>
        <pc:picChg chg="add del mod">
          <ac:chgData name="Abigail Kirkman" userId="c38e55c3-9681-4e43-bbba-bf08b6b469af" providerId="ADAL" clId="{48CBFA57-CD86-4EC7-9324-C7309E992BCB}" dt="2022-06-17T17:28:52.524" v="2504" actId="478"/>
          <ac:picMkLst>
            <pc:docMk/>
            <pc:sldMk cId="216329893" sldId="772"/>
            <ac:picMk id="1026" creationId="{C854912A-C58C-4D58-8484-41194FA9E310}"/>
          </ac:picMkLst>
        </pc:picChg>
        <pc:picChg chg="add mod">
          <ac:chgData name="Abigail Kirkman" userId="c38e55c3-9681-4e43-bbba-bf08b6b469af" providerId="ADAL" clId="{48CBFA57-CD86-4EC7-9324-C7309E992BCB}" dt="2022-06-17T17:28:57.072" v="2507" actId="1076"/>
          <ac:picMkLst>
            <pc:docMk/>
            <pc:sldMk cId="216329893" sldId="772"/>
            <ac:picMk id="1028" creationId="{6DDF574A-9BDF-4C3A-8AF8-4E0E0BDA8694}"/>
          </ac:picMkLst>
        </pc:picChg>
      </pc:sldChg>
      <pc:sldChg chg="del">
        <pc:chgData name="Abigail Kirkman" userId="c38e55c3-9681-4e43-bbba-bf08b6b469af" providerId="ADAL" clId="{48CBFA57-CD86-4EC7-9324-C7309E992BCB}" dt="2022-06-17T17:28:24.117" v="2503" actId="47"/>
        <pc:sldMkLst>
          <pc:docMk/>
          <pc:sldMk cId="430835016" sldId="773"/>
        </pc:sldMkLst>
      </pc:sldChg>
      <pc:sldChg chg="del">
        <pc:chgData name="Abigail Kirkman" userId="c38e55c3-9681-4e43-bbba-bf08b6b469af" providerId="ADAL" clId="{48CBFA57-CD86-4EC7-9324-C7309E992BCB}" dt="2022-06-17T17:24:59.424" v="2449" actId="47"/>
        <pc:sldMkLst>
          <pc:docMk/>
          <pc:sldMk cId="1480378741" sldId="835"/>
        </pc:sldMkLst>
      </pc:sldChg>
      <pc:sldChg chg="modSp mod modAnim">
        <pc:chgData name="Abigail Kirkman" userId="c38e55c3-9681-4e43-bbba-bf08b6b469af" providerId="ADAL" clId="{48CBFA57-CD86-4EC7-9324-C7309E992BCB}" dt="2022-06-17T13:58:07.898" v="146" actId="20577"/>
        <pc:sldMkLst>
          <pc:docMk/>
          <pc:sldMk cId="793845442" sldId="837"/>
        </pc:sldMkLst>
        <pc:spChg chg="mod">
          <ac:chgData name="Abigail Kirkman" userId="c38e55c3-9681-4e43-bbba-bf08b6b469af" providerId="ADAL" clId="{48CBFA57-CD86-4EC7-9324-C7309E992BCB}" dt="2022-06-17T13:58:07.898" v="146" actId="20577"/>
          <ac:spMkLst>
            <pc:docMk/>
            <pc:sldMk cId="793845442" sldId="837"/>
            <ac:spMk id="2" creationId="{B9D6C2CC-664E-4583-979B-EEEF7B464286}"/>
          </ac:spMkLst>
        </pc:spChg>
        <pc:spChg chg="mod">
          <ac:chgData name="Abigail Kirkman" userId="c38e55c3-9681-4e43-bbba-bf08b6b469af" providerId="ADAL" clId="{48CBFA57-CD86-4EC7-9324-C7309E992BCB}" dt="2022-06-17T13:57:28.633" v="76" actId="20577"/>
          <ac:spMkLst>
            <pc:docMk/>
            <pc:sldMk cId="793845442" sldId="837"/>
            <ac:spMk id="4" creationId="{1898F665-78BD-46DD-9492-B6D9211C7DAB}"/>
          </ac:spMkLst>
        </pc:spChg>
      </pc:sldChg>
      <pc:sldChg chg="modSp new del mod">
        <pc:chgData name="Abigail Kirkman" userId="c38e55c3-9681-4e43-bbba-bf08b6b469af" providerId="ADAL" clId="{48CBFA57-CD86-4EC7-9324-C7309E992BCB}" dt="2022-06-17T14:26:11.302" v="1351" actId="47"/>
        <pc:sldMkLst>
          <pc:docMk/>
          <pc:sldMk cId="163975175" sldId="838"/>
        </pc:sldMkLst>
        <pc:spChg chg="mod">
          <ac:chgData name="Abigail Kirkman" userId="c38e55c3-9681-4e43-bbba-bf08b6b469af" providerId="ADAL" clId="{48CBFA57-CD86-4EC7-9324-C7309E992BCB}" dt="2022-06-17T13:58:37.944" v="197" actId="14100"/>
          <ac:spMkLst>
            <pc:docMk/>
            <pc:sldMk cId="163975175" sldId="838"/>
            <ac:spMk id="2" creationId="{75F7D9DC-64E0-420B-9DB7-22694A74C00E}"/>
          </ac:spMkLst>
        </pc:spChg>
        <pc:spChg chg="mod">
          <ac:chgData name="Abigail Kirkman" userId="c38e55c3-9681-4e43-bbba-bf08b6b469af" providerId="ADAL" clId="{48CBFA57-CD86-4EC7-9324-C7309E992BCB}" dt="2022-06-17T13:58:34.936" v="196" actId="20577"/>
          <ac:spMkLst>
            <pc:docMk/>
            <pc:sldMk cId="163975175" sldId="838"/>
            <ac:spMk id="4" creationId="{1A91CE96-2487-4CBD-AEC3-80FB75FCFFFB}"/>
          </ac:spMkLst>
        </pc:spChg>
      </pc:sldChg>
      <pc:sldChg chg="addSp modSp add del mod">
        <pc:chgData name="Abigail Kirkman" userId="c38e55c3-9681-4e43-bbba-bf08b6b469af" providerId="ADAL" clId="{48CBFA57-CD86-4EC7-9324-C7309E992BCB}" dt="2022-06-17T14:45:24.868" v="2122" actId="1076"/>
        <pc:sldMkLst>
          <pc:docMk/>
          <pc:sldMk cId="1965865707" sldId="839"/>
        </pc:sldMkLst>
        <pc:spChg chg="mod">
          <ac:chgData name="Abigail Kirkman" userId="c38e55c3-9681-4e43-bbba-bf08b6b469af" providerId="ADAL" clId="{48CBFA57-CD86-4EC7-9324-C7309E992BCB}" dt="2022-06-17T14:44:20.232" v="2112" actId="20577"/>
          <ac:spMkLst>
            <pc:docMk/>
            <pc:sldMk cId="1965865707" sldId="839"/>
            <ac:spMk id="2" creationId="{75F7D9DC-64E0-420B-9DB7-22694A74C00E}"/>
          </ac:spMkLst>
        </pc:spChg>
        <pc:spChg chg="mod">
          <ac:chgData name="Abigail Kirkman" userId="c38e55c3-9681-4e43-bbba-bf08b6b469af" providerId="ADAL" clId="{48CBFA57-CD86-4EC7-9324-C7309E992BCB}" dt="2022-06-17T13:58:46.120" v="216" actId="20577"/>
          <ac:spMkLst>
            <pc:docMk/>
            <pc:sldMk cId="1965865707" sldId="839"/>
            <ac:spMk id="4" creationId="{1A91CE96-2487-4CBD-AEC3-80FB75FCFFFB}"/>
          </ac:spMkLst>
        </pc:spChg>
        <pc:spChg chg="add mod">
          <ac:chgData name="Abigail Kirkman" userId="c38e55c3-9681-4e43-bbba-bf08b6b469af" providerId="ADAL" clId="{48CBFA57-CD86-4EC7-9324-C7309E992BCB}" dt="2022-06-17T14:45:24.868" v="2122" actId="1076"/>
          <ac:spMkLst>
            <pc:docMk/>
            <pc:sldMk cId="1965865707" sldId="839"/>
            <ac:spMk id="8" creationId="{6278FF7F-F14D-4B3E-89E1-F87875D647C8}"/>
          </ac:spMkLst>
        </pc:spChg>
        <pc:picChg chg="add mod modCrop">
          <ac:chgData name="Abigail Kirkman" userId="c38e55c3-9681-4e43-bbba-bf08b6b469af" providerId="ADAL" clId="{48CBFA57-CD86-4EC7-9324-C7309E992BCB}" dt="2022-06-17T14:44:49.590" v="2117" actId="1076"/>
          <ac:picMkLst>
            <pc:docMk/>
            <pc:sldMk cId="1965865707" sldId="839"/>
            <ac:picMk id="6" creationId="{E6D5E55B-7D6B-4A4D-AB77-E20380ADA41B}"/>
          </ac:picMkLst>
        </pc:picChg>
      </pc:sldChg>
      <pc:sldChg chg="addSp delSp modSp new mod">
        <pc:chgData name="Abigail Kirkman" userId="c38e55c3-9681-4e43-bbba-bf08b6b469af" providerId="ADAL" clId="{48CBFA57-CD86-4EC7-9324-C7309E992BCB}" dt="2022-06-17T14:19:29.474" v="745" actId="1076"/>
        <pc:sldMkLst>
          <pc:docMk/>
          <pc:sldMk cId="1541680128" sldId="840"/>
        </pc:sldMkLst>
        <pc:spChg chg="del mod">
          <ac:chgData name="Abigail Kirkman" userId="c38e55c3-9681-4e43-bbba-bf08b6b469af" providerId="ADAL" clId="{48CBFA57-CD86-4EC7-9324-C7309E992BCB}" dt="2022-06-17T14:19:12.567" v="738" actId="478"/>
          <ac:spMkLst>
            <pc:docMk/>
            <pc:sldMk cId="1541680128" sldId="840"/>
            <ac:spMk id="2" creationId="{A848C988-6723-49ED-950D-1365350F5C90}"/>
          </ac:spMkLst>
        </pc:spChg>
        <pc:spChg chg="mod">
          <ac:chgData name="Abigail Kirkman" userId="c38e55c3-9681-4e43-bbba-bf08b6b469af" providerId="ADAL" clId="{48CBFA57-CD86-4EC7-9324-C7309E992BCB}" dt="2022-06-17T14:02:07.660" v="252" actId="20577"/>
          <ac:spMkLst>
            <pc:docMk/>
            <pc:sldMk cId="1541680128" sldId="840"/>
            <ac:spMk id="4" creationId="{43CDA13F-39C5-4531-9BDF-317C52212096}"/>
          </ac:spMkLst>
        </pc:spChg>
        <pc:picChg chg="add mod">
          <ac:chgData name="Abigail Kirkman" userId="c38e55c3-9681-4e43-bbba-bf08b6b469af" providerId="ADAL" clId="{48CBFA57-CD86-4EC7-9324-C7309E992BCB}" dt="2022-06-17T14:19:29.474" v="745" actId="1076"/>
          <ac:picMkLst>
            <pc:docMk/>
            <pc:sldMk cId="1541680128" sldId="840"/>
            <ac:picMk id="5" creationId="{A9883B10-19FC-4541-9BD4-8F1DADC8B8B3}"/>
          </ac:picMkLst>
        </pc:picChg>
      </pc:sldChg>
      <pc:sldChg chg="addSp delSp modSp new add del mod modClrScheme chgLayout">
        <pc:chgData name="Abigail Kirkman" userId="c38e55c3-9681-4e43-bbba-bf08b6b469af" providerId="ADAL" clId="{48CBFA57-CD86-4EC7-9324-C7309E992BCB}" dt="2022-06-17T17:09:33.997" v="2389" actId="47"/>
        <pc:sldMkLst>
          <pc:docMk/>
          <pc:sldMk cId="3520436062" sldId="841"/>
        </pc:sldMkLst>
        <pc:spChg chg="del mod ord">
          <ac:chgData name="Abigail Kirkman" userId="c38e55c3-9681-4e43-bbba-bf08b6b469af" providerId="ADAL" clId="{48CBFA57-CD86-4EC7-9324-C7309E992BCB}" dt="2022-06-17T14:04:09.797" v="361" actId="700"/>
          <ac:spMkLst>
            <pc:docMk/>
            <pc:sldMk cId="3520436062" sldId="841"/>
            <ac:spMk id="2" creationId="{F089C0FA-2289-4ADA-B12C-884CB7953ECA}"/>
          </ac:spMkLst>
        </pc:spChg>
        <pc:spChg chg="del">
          <ac:chgData name="Abigail Kirkman" userId="c38e55c3-9681-4e43-bbba-bf08b6b469af" providerId="ADAL" clId="{48CBFA57-CD86-4EC7-9324-C7309E992BCB}" dt="2022-06-17T14:04:09.797" v="361" actId="700"/>
          <ac:spMkLst>
            <pc:docMk/>
            <pc:sldMk cId="3520436062" sldId="841"/>
            <ac:spMk id="3" creationId="{3CAE005C-FE9F-4B0A-9323-05925D45F38E}"/>
          </ac:spMkLst>
        </pc:spChg>
        <pc:spChg chg="mod ord">
          <ac:chgData name="Abigail Kirkman" userId="c38e55c3-9681-4e43-bbba-bf08b6b469af" providerId="ADAL" clId="{48CBFA57-CD86-4EC7-9324-C7309E992BCB}" dt="2022-06-17T14:04:09.797" v="361" actId="700"/>
          <ac:spMkLst>
            <pc:docMk/>
            <pc:sldMk cId="3520436062" sldId="841"/>
            <ac:spMk id="4" creationId="{52FE18FB-B7F0-487B-AC8D-EEAF1B4C27BA}"/>
          </ac:spMkLst>
        </pc:spChg>
        <pc:spChg chg="del mod ord">
          <ac:chgData name="Abigail Kirkman" userId="c38e55c3-9681-4e43-bbba-bf08b6b469af" providerId="ADAL" clId="{48CBFA57-CD86-4EC7-9324-C7309E992BCB}" dt="2022-06-17T14:04:09.797" v="361" actId="700"/>
          <ac:spMkLst>
            <pc:docMk/>
            <pc:sldMk cId="3520436062" sldId="841"/>
            <ac:spMk id="5" creationId="{6376AD9A-3A03-4B6C-8D70-8F1BC1D39332}"/>
          </ac:spMkLst>
        </pc:spChg>
        <pc:spChg chg="add mod ord">
          <ac:chgData name="Abigail Kirkman" userId="c38e55c3-9681-4e43-bbba-bf08b6b469af" providerId="ADAL" clId="{48CBFA57-CD86-4EC7-9324-C7309E992BCB}" dt="2022-06-17T14:04:12.054" v="374" actId="20577"/>
          <ac:spMkLst>
            <pc:docMk/>
            <pc:sldMk cId="3520436062" sldId="841"/>
            <ac:spMk id="6" creationId="{4AEAFF41-C0C0-4AE6-8185-B3B5919B1A97}"/>
          </ac:spMkLst>
        </pc:spChg>
        <pc:spChg chg="add mod ord">
          <ac:chgData name="Abigail Kirkman" userId="c38e55c3-9681-4e43-bbba-bf08b6b469af" providerId="ADAL" clId="{48CBFA57-CD86-4EC7-9324-C7309E992BCB}" dt="2022-06-17T14:11:08.829" v="375" actId="14100"/>
          <ac:spMkLst>
            <pc:docMk/>
            <pc:sldMk cId="3520436062" sldId="841"/>
            <ac:spMk id="7" creationId="{17EADFC1-95EB-457F-A988-21EB32D15993}"/>
          </ac:spMkLst>
        </pc:spChg>
      </pc:sldChg>
      <pc:sldChg chg="add del">
        <pc:chgData name="Abigail Kirkman" userId="c38e55c3-9681-4e43-bbba-bf08b6b469af" providerId="ADAL" clId="{48CBFA57-CD86-4EC7-9324-C7309E992BCB}" dt="2022-06-17T14:12:39.423" v="382" actId="47"/>
        <pc:sldMkLst>
          <pc:docMk/>
          <pc:sldMk cId="2004890180" sldId="842"/>
        </pc:sldMkLst>
      </pc:sldChg>
      <pc:sldChg chg="addSp delSp modSp add mod">
        <pc:chgData name="Abigail Kirkman" userId="c38e55c3-9681-4e43-bbba-bf08b6b469af" providerId="ADAL" clId="{48CBFA57-CD86-4EC7-9324-C7309E992BCB}" dt="2022-06-17T14:20:14.589" v="753" actId="1076"/>
        <pc:sldMkLst>
          <pc:docMk/>
          <pc:sldMk cId="3552596275" sldId="843"/>
        </pc:sldMkLst>
        <pc:spChg chg="mod">
          <ac:chgData name="Abigail Kirkman" userId="c38e55c3-9681-4e43-bbba-bf08b6b469af" providerId="ADAL" clId="{48CBFA57-CD86-4EC7-9324-C7309E992BCB}" dt="2022-06-17T14:20:14.589" v="753" actId="1076"/>
          <ac:spMkLst>
            <pc:docMk/>
            <pc:sldMk cId="3552596275" sldId="843"/>
            <ac:spMk id="2" creationId="{00000000-0000-0000-0000-000000000000}"/>
          </ac:spMkLst>
        </pc:spChg>
        <pc:spChg chg="mod">
          <ac:chgData name="Abigail Kirkman" userId="c38e55c3-9681-4e43-bbba-bf08b6b469af" providerId="ADAL" clId="{48CBFA57-CD86-4EC7-9324-C7309E992BCB}" dt="2022-06-17T14:12:33.131" v="381" actId="20577"/>
          <ac:spMkLst>
            <pc:docMk/>
            <pc:sldMk cId="3552596275" sldId="843"/>
            <ac:spMk id="4" creationId="{00000000-0000-0000-0000-000000000000}"/>
          </ac:spMkLst>
        </pc:spChg>
        <pc:picChg chg="del">
          <ac:chgData name="Abigail Kirkman" userId="c38e55c3-9681-4e43-bbba-bf08b6b469af" providerId="ADAL" clId="{48CBFA57-CD86-4EC7-9324-C7309E992BCB}" dt="2022-06-17T14:19:46.031" v="746" actId="478"/>
          <ac:picMkLst>
            <pc:docMk/>
            <pc:sldMk cId="3552596275" sldId="843"/>
            <ac:picMk id="5" creationId="{00000000-0000-0000-0000-000000000000}"/>
          </ac:picMkLst>
        </pc:picChg>
        <pc:picChg chg="add del mod">
          <ac:chgData name="Abigail Kirkman" userId="c38e55c3-9681-4e43-bbba-bf08b6b469af" providerId="ADAL" clId="{48CBFA57-CD86-4EC7-9324-C7309E992BCB}" dt="2022-06-17T14:19:48.080" v="748"/>
          <ac:picMkLst>
            <pc:docMk/>
            <pc:sldMk cId="3552596275" sldId="843"/>
            <ac:picMk id="7" creationId="{359B5363-4703-4909-A8F8-2E5B676C70FF}"/>
          </ac:picMkLst>
        </pc:picChg>
        <pc:picChg chg="add mod">
          <ac:chgData name="Abigail Kirkman" userId="c38e55c3-9681-4e43-bbba-bf08b6b469af" providerId="ADAL" clId="{48CBFA57-CD86-4EC7-9324-C7309E992BCB}" dt="2022-06-17T14:20:10.390" v="752" actId="1076"/>
          <ac:picMkLst>
            <pc:docMk/>
            <pc:sldMk cId="3552596275" sldId="843"/>
            <ac:picMk id="8" creationId="{2E3BA495-50B9-4666-9651-9227653F685B}"/>
          </ac:picMkLst>
        </pc:picChg>
      </pc:sldChg>
      <pc:sldChg chg="modSp add mod">
        <pc:chgData name="Abigail Kirkman" userId="c38e55c3-9681-4e43-bbba-bf08b6b469af" providerId="ADAL" clId="{48CBFA57-CD86-4EC7-9324-C7309E992BCB}" dt="2022-06-17T14:14:00.345" v="605" actId="20577"/>
        <pc:sldMkLst>
          <pc:docMk/>
          <pc:sldMk cId="3868138957" sldId="844"/>
        </pc:sldMkLst>
        <pc:spChg chg="mod">
          <ac:chgData name="Abigail Kirkman" userId="c38e55c3-9681-4e43-bbba-bf08b6b469af" providerId="ADAL" clId="{48CBFA57-CD86-4EC7-9324-C7309E992BCB}" dt="2022-06-17T14:14:00.345" v="605" actId="20577"/>
          <ac:spMkLst>
            <pc:docMk/>
            <pc:sldMk cId="3868138957" sldId="844"/>
            <ac:spMk id="2" creationId="{00000000-0000-0000-0000-000000000000}"/>
          </ac:spMkLst>
        </pc:spChg>
        <pc:spChg chg="mod">
          <ac:chgData name="Abigail Kirkman" userId="c38e55c3-9681-4e43-bbba-bf08b6b469af" providerId="ADAL" clId="{48CBFA57-CD86-4EC7-9324-C7309E992BCB}" dt="2022-06-17T14:13:07.235" v="433" actId="20577"/>
          <ac:spMkLst>
            <pc:docMk/>
            <pc:sldMk cId="3868138957" sldId="844"/>
            <ac:spMk id="5" creationId="{00000000-0000-0000-0000-000000000000}"/>
          </ac:spMkLst>
        </pc:spChg>
        <pc:picChg chg="mod">
          <ac:chgData name="Abigail Kirkman" userId="c38e55c3-9681-4e43-bbba-bf08b6b469af" providerId="ADAL" clId="{48CBFA57-CD86-4EC7-9324-C7309E992BCB}" dt="2022-06-17T14:13:34.473" v="528" actId="1076"/>
          <ac:picMkLst>
            <pc:docMk/>
            <pc:sldMk cId="3868138957" sldId="844"/>
            <ac:picMk id="6" creationId="{00000000-0000-0000-0000-000000000000}"/>
          </ac:picMkLst>
        </pc:picChg>
      </pc:sldChg>
      <pc:sldChg chg="modSp add mod">
        <pc:chgData name="Abigail Kirkman" userId="c38e55c3-9681-4e43-bbba-bf08b6b469af" providerId="ADAL" clId="{48CBFA57-CD86-4EC7-9324-C7309E992BCB}" dt="2022-06-17T14:14:35.179" v="676" actId="313"/>
        <pc:sldMkLst>
          <pc:docMk/>
          <pc:sldMk cId="2347872491" sldId="845"/>
        </pc:sldMkLst>
        <pc:spChg chg="mod">
          <ac:chgData name="Abigail Kirkman" userId="c38e55c3-9681-4e43-bbba-bf08b6b469af" providerId="ADAL" clId="{48CBFA57-CD86-4EC7-9324-C7309E992BCB}" dt="2022-06-17T14:14:27.383" v="649" actId="27636"/>
          <ac:spMkLst>
            <pc:docMk/>
            <pc:sldMk cId="2347872491" sldId="845"/>
            <ac:spMk id="2" creationId="{00000000-0000-0000-0000-000000000000}"/>
          </ac:spMkLst>
        </pc:spChg>
        <pc:spChg chg="mod">
          <ac:chgData name="Abigail Kirkman" userId="c38e55c3-9681-4e43-bbba-bf08b6b469af" providerId="ADAL" clId="{48CBFA57-CD86-4EC7-9324-C7309E992BCB}" dt="2022-06-17T14:14:35.179" v="676" actId="313"/>
          <ac:spMkLst>
            <pc:docMk/>
            <pc:sldMk cId="2347872491" sldId="845"/>
            <ac:spMk id="4" creationId="{00000000-0000-0000-0000-000000000000}"/>
          </ac:spMkLst>
        </pc:spChg>
      </pc:sldChg>
      <pc:sldChg chg="addSp delSp modSp new mod modClrScheme chgLayout">
        <pc:chgData name="Abigail Kirkman" userId="c38e55c3-9681-4e43-bbba-bf08b6b469af" providerId="ADAL" clId="{48CBFA57-CD86-4EC7-9324-C7309E992BCB}" dt="2022-06-17T18:24:26.201" v="7261" actId="14100"/>
        <pc:sldMkLst>
          <pc:docMk/>
          <pc:sldMk cId="4133316735" sldId="846"/>
        </pc:sldMkLst>
        <pc:spChg chg="del mod ord">
          <ac:chgData name="Abigail Kirkman" userId="c38e55c3-9681-4e43-bbba-bf08b6b469af" providerId="ADAL" clId="{48CBFA57-CD86-4EC7-9324-C7309E992BCB}" dt="2022-06-17T14:17:12.779" v="678" actId="700"/>
          <ac:spMkLst>
            <pc:docMk/>
            <pc:sldMk cId="4133316735" sldId="846"/>
            <ac:spMk id="2" creationId="{832D89A3-94E3-4B8A-862E-12CB2BFF9204}"/>
          </ac:spMkLst>
        </pc:spChg>
        <pc:spChg chg="mod ord">
          <ac:chgData name="Abigail Kirkman" userId="c38e55c3-9681-4e43-bbba-bf08b6b469af" providerId="ADAL" clId="{48CBFA57-CD86-4EC7-9324-C7309E992BCB}" dt="2022-06-17T14:17:12.779" v="678" actId="700"/>
          <ac:spMkLst>
            <pc:docMk/>
            <pc:sldMk cId="4133316735" sldId="846"/>
            <ac:spMk id="3" creationId="{7A6194AB-969E-4EF0-B90B-C6DE86683F03}"/>
          </ac:spMkLst>
        </pc:spChg>
        <pc:spChg chg="del mod ord">
          <ac:chgData name="Abigail Kirkman" userId="c38e55c3-9681-4e43-bbba-bf08b6b469af" providerId="ADAL" clId="{48CBFA57-CD86-4EC7-9324-C7309E992BCB}" dt="2022-06-17T14:17:12.779" v="678" actId="700"/>
          <ac:spMkLst>
            <pc:docMk/>
            <pc:sldMk cId="4133316735" sldId="846"/>
            <ac:spMk id="4" creationId="{3C4DD745-D7E7-4D37-A252-B5F1D1616EA5}"/>
          </ac:spMkLst>
        </pc:spChg>
        <pc:spChg chg="add mod ord">
          <ac:chgData name="Abigail Kirkman" userId="c38e55c3-9681-4e43-bbba-bf08b6b469af" providerId="ADAL" clId="{48CBFA57-CD86-4EC7-9324-C7309E992BCB}" dt="2022-06-17T14:17:23.806" v="713" actId="20577"/>
          <ac:spMkLst>
            <pc:docMk/>
            <pc:sldMk cId="4133316735" sldId="846"/>
            <ac:spMk id="5" creationId="{FDD57C0D-E885-47FE-88C4-6E56B03377BE}"/>
          </ac:spMkLst>
        </pc:spChg>
        <pc:spChg chg="add mod ord">
          <ac:chgData name="Abigail Kirkman" userId="c38e55c3-9681-4e43-bbba-bf08b6b469af" providerId="ADAL" clId="{48CBFA57-CD86-4EC7-9324-C7309E992BCB}" dt="2022-06-17T18:24:26.201" v="7261" actId="14100"/>
          <ac:spMkLst>
            <pc:docMk/>
            <pc:sldMk cId="4133316735" sldId="846"/>
            <ac:spMk id="6" creationId="{CBBABCF7-8547-42A4-BD82-DFCD91A36F6A}"/>
          </ac:spMkLst>
        </pc:spChg>
        <pc:picChg chg="add mod">
          <ac:chgData name="Abigail Kirkman" userId="c38e55c3-9681-4e43-bbba-bf08b6b469af" providerId="ADAL" clId="{48CBFA57-CD86-4EC7-9324-C7309E992BCB}" dt="2022-06-17T18:24:18.099" v="7257" actId="1076"/>
          <ac:picMkLst>
            <pc:docMk/>
            <pc:sldMk cId="4133316735" sldId="846"/>
            <ac:picMk id="7" creationId="{DDC152B1-5989-40AD-A260-089A919B3A79}"/>
          </ac:picMkLst>
        </pc:picChg>
        <pc:picChg chg="add mod">
          <ac:chgData name="Abigail Kirkman" userId="c38e55c3-9681-4e43-bbba-bf08b6b469af" providerId="ADAL" clId="{48CBFA57-CD86-4EC7-9324-C7309E992BCB}" dt="2022-06-17T18:24:19.596" v="7258" actId="1076"/>
          <ac:picMkLst>
            <pc:docMk/>
            <pc:sldMk cId="4133316735" sldId="846"/>
            <ac:picMk id="8" creationId="{319FC881-AD53-4E9E-8D8B-8786A28B8DE0}"/>
          </ac:picMkLst>
        </pc:picChg>
      </pc:sldChg>
      <pc:sldChg chg="modSp new del mod">
        <pc:chgData name="Abigail Kirkman" userId="c38e55c3-9681-4e43-bbba-bf08b6b469af" providerId="ADAL" clId="{48CBFA57-CD86-4EC7-9324-C7309E992BCB}" dt="2022-06-17T18:22:31.426" v="7141" actId="47"/>
        <pc:sldMkLst>
          <pc:docMk/>
          <pc:sldMk cId="1158570250" sldId="847"/>
        </pc:sldMkLst>
        <pc:spChg chg="mod">
          <ac:chgData name="Abigail Kirkman" userId="c38e55c3-9681-4e43-bbba-bf08b6b469af" providerId="ADAL" clId="{48CBFA57-CD86-4EC7-9324-C7309E992BCB}" dt="2022-06-17T18:19:14.227" v="7060" actId="20577"/>
          <ac:spMkLst>
            <pc:docMk/>
            <pc:sldMk cId="1158570250" sldId="847"/>
            <ac:spMk id="2" creationId="{4F091588-85E0-4153-A54E-0EDFA994801B}"/>
          </ac:spMkLst>
        </pc:spChg>
        <pc:spChg chg="mod">
          <ac:chgData name="Abigail Kirkman" userId="c38e55c3-9681-4e43-bbba-bf08b6b469af" providerId="ADAL" clId="{48CBFA57-CD86-4EC7-9324-C7309E992BCB}" dt="2022-06-17T14:21:47.563" v="807" actId="20577"/>
          <ac:spMkLst>
            <pc:docMk/>
            <pc:sldMk cId="1158570250" sldId="847"/>
            <ac:spMk id="4" creationId="{CC04FA9A-9BDD-4DBF-AF04-19234997B056}"/>
          </ac:spMkLst>
        </pc:spChg>
      </pc:sldChg>
      <pc:sldChg chg="modSp new mod">
        <pc:chgData name="Abigail Kirkman" userId="c38e55c3-9681-4e43-bbba-bf08b6b469af" providerId="ADAL" clId="{48CBFA57-CD86-4EC7-9324-C7309E992BCB}" dt="2022-06-17T17:24:54.733" v="2448" actId="20577"/>
        <pc:sldMkLst>
          <pc:docMk/>
          <pc:sldMk cId="2055966412" sldId="848"/>
        </pc:sldMkLst>
        <pc:spChg chg="mod">
          <ac:chgData name="Abigail Kirkman" userId="c38e55c3-9681-4e43-bbba-bf08b6b469af" providerId="ADAL" clId="{48CBFA57-CD86-4EC7-9324-C7309E992BCB}" dt="2022-06-17T17:24:54.733" v="2448" actId="20577"/>
          <ac:spMkLst>
            <pc:docMk/>
            <pc:sldMk cId="2055966412" sldId="848"/>
            <ac:spMk id="2" creationId="{E881B6EB-FDAC-46FD-91F0-E372609C6AC5}"/>
          </ac:spMkLst>
        </pc:spChg>
        <pc:spChg chg="mod">
          <ac:chgData name="Abigail Kirkman" userId="c38e55c3-9681-4e43-bbba-bf08b6b469af" providerId="ADAL" clId="{48CBFA57-CD86-4EC7-9324-C7309E992BCB}" dt="2022-06-17T14:24:00.086" v="1113" actId="20577"/>
          <ac:spMkLst>
            <pc:docMk/>
            <pc:sldMk cId="2055966412" sldId="848"/>
            <ac:spMk id="4" creationId="{FD9D4E7E-33CE-45CE-8C80-640561706169}"/>
          </ac:spMkLst>
        </pc:spChg>
      </pc:sldChg>
      <pc:sldChg chg="addSp modSp new del mod">
        <pc:chgData name="Abigail Kirkman" userId="c38e55c3-9681-4e43-bbba-bf08b6b469af" providerId="ADAL" clId="{48CBFA57-CD86-4EC7-9324-C7309E992BCB}" dt="2022-06-17T14:54:03.610" v="2388" actId="47"/>
        <pc:sldMkLst>
          <pc:docMk/>
          <pc:sldMk cId="2141703596" sldId="849"/>
        </pc:sldMkLst>
        <pc:spChg chg="mod">
          <ac:chgData name="Abigail Kirkman" userId="c38e55c3-9681-4e43-bbba-bf08b6b469af" providerId="ADAL" clId="{48CBFA57-CD86-4EC7-9324-C7309E992BCB}" dt="2022-06-17T14:54:00.529" v="2387" actId="20577"/>
          <ac:spMkLst>
            <pc:docMk/>
            <pc:sldMk cId="2141703596" sldId="849"/>
            <ac:spMk id="2" creationId="{1343923B-F86C-4B4B-B0F6-4D4A2C2FEBCD}"/>
          </ac:spMkLst>
        </pc:spChg>
        <pc:spChg chg="mod">
          <ac:chgData name="Abigail Kirkman" userId="c38e55c3-9681-4e43-bbba-bf08b6b469af" providerId="ADAL" clId="{48CBFA57-CD86-4EC7-9324-C7309E992BCB}" dt="2022-06-17T14:47:51.658" v="2237" actId="20577"/>
          <ac:spMkLst>
            <pc:docMk/>
            <pc:sldMk cId="2141703596" sldId="849"/>
            <ac:spMk id="4" creationId="{5605C694-B925-4C24-B902-11F119004A71}"/>
          </ac:spMkLst>
        </pc:spChg>
        <pc:picChg chg="add mod">
          <ac:chgData name="Abigail Kirkman" userId="c38e55c3-9681-4e43-bbba-bf08b6b469af" providerId="ADAL" clId="{48CBFA57-CD86-4EC7-9324-C7309E992BCB}" dt="2022-06-17T14:47:39.120" v="2202" actId="1076"/>
          <ac:picMkLst>
            <pc:docMk/>
            <pc:sldMk cId="2141703596" sldId="849"/>
            <ac:picMk id="6" creationId="{0EC98131-96DA-462D-9DF7-185D28EA4BBE}"/>
          </ac:picMkLst>
        </pc:picChg>
      </pc:sldChg>
      <pc:sldChg chg="addSp delSp modSp new mod modClrScheme chgLayout">
        <pc:chgData name="Abigail Kirkman" userId="c38e55c3-9681-4e43-bbba-bf08b6b469af" providerId="ADAL" clId="{48CBFA57-CD86-4EC7-9324-C7309E992BCB}" dt="2022-06-17T18:04:25.048" v="4769" actId="27636"/>
        <pc:sldMkLst>
          <pc:docMk/>
          <pc:sldMk cId="3811004201" sldId="849"/>
        </pc:sldMkLst>
        <pc:spChg chg="del mod ord">
          <ac:chgData name="Abigail Kirkman" userId="c38e55c3-9681-4e43-bbba-bf08b6b469af" providerId="ADAL" clId="{48CBFA57-CD86-4EC7-9324-C7309E992BCB}" dt="2022-06-17T17:29:35.931" v="2513" actId="700"/>
          <ac:spMkLst>
            <pc:docMk/>
            <pc:sldMk cId="3811004201" sldId="849"/>
            <ac:spMk id="2" creationId="{CC2F8A1A-468A-4E75-9E1E-8E9950B71532}"/>
          </ac:spMkLst>
        </pc:spChg>
        <pc:spChg chg="del">
          <ac:chgData name="Abigail Kirkman" userId="c38e55c3-9681-4e43-bbba-bf08b6b469af" providerId="ADAL" clId="{48CBFA57-CD86-4EC7-9324-C7309E992BCB}" dt="2022-06-17T17:29:35.931" v="2513" actId="700"/>
          <ac:spMkLst>
            <pc:docMk/>
            <pc:sldMk cId="3811004201" sldId="849"/>
            <ac:spMk id="3" creationId="{BBD292D3-CCE9-4EAC-97B7-756F6A2585B8}"/>
          </ac:spMkLst>
        </pc:spChg>
        <pc:spChg chg="mod ord">
          <ac:chgData name="Abigail Kirkman" userId="c38e55c3-9681-4e43-bbba-bf08b6b469af" providerId="ADAL" clId="{48CBFA57-CD86-4EC7-9324-C7309E992BCB}" dt="2022-06-17T17:29:35.931" v="2513" actId="700"/>
          <ac:spMkLst>
            <pc:docMk/>
            <pc:sldMk cId="3811004201" sldId="849"/>
            <ac:spMk id="4" creationId="{E766BD5D-71F3-4F83-AB87-C03AA110A483}"/>
          </ac:spMkLst>
        </pc:spChg>
        <pc:spChg chg="del mod ord">
          <ac:chgData name="Abigail Kirkman" userId="c38e55c3-9681-4e43-bbba-bf08b6b469af" providerId="ADAL" clId="{48CBFA57-CD86-4EC7-9324-C7309E992BCB}" dt="2022-06-17T17:29:35.931" v="2513" actId="700"/>
          <ac:spMkLst>
            <pc:docMk/>
            <pc:sldMk cId="3811004201" sldId="849"/>
            <ac:spMk id="5" creationId="{5E637D4D-3AD6-49B7-8F79-F4D60E78D3C3}"/>
          </ac:spMkLst>
        </pc:spChg>
        <pc:spChg chg="add mod ord">
          <ac:chgData name="Abigail Kirkman" userId="c38e55c3-9681-4e43-bbba-bf08b6b469af" providerId="ADAL" clId="{48CBFA57-CD86-4EC7-9324-C7309E992BCB}" dt="2022-06-17T17:29:43.154" v="2545" actId="20577"/>
          <ac:spMkLst>
            <pc:docMk/>
            <pc:sldMk cId="3811004201" sldId="849"/>
            <ac:spMk id="6" creationId="{488F3438-DCF7-4EED-96CF-947B4B6064C5}"/>
          </ac:spMkLst>
        </pc:spChg>
        <pc:spChg chg="add mod ord">
          <ac:chgData name="Abigail Kirkman" userId="c38e55c3-9681-4e43-bbba-bf08b6b469af" providerId="ADAL" clId="{48CBFA57-CD86-4EC7-9324-C7309E992BCB}" dt="2022-06-17T18:04:25.048" v="4769" actId="27636"/>
          <ac:spMkLst>
            <pc:docMk/>
            <pc:sldMk cId="3811004201" sldId="849"/>
            <ac:spMk id="7" creationId="{E6C6E645-311E-4EFA-8732-B30CD4D8C9CA}"/>
          </ac:spMkLst>
        </pc:spChg>
      </pc:sldChg>
      <pc:sldChg chg="modSp add mod">
        <pc:chgData name="Abigail Kirkman" userId="c38e55c3-9681-4e43-bbba-bf08b6b469af" providerId="ADAL" clId="{48CBFA57-CD86-4EC7-9324-C7309E992BCB}" dt="2022-06-17T18:12:04.990" v="5929" actId="27636"/>
        <pc:sldMkLst>
          <pc:docMk/>
          <pc:sldMk cId="3526039072" sldId="850"/>
        </pc:sldMkLst>
        <pc:spChg chg="mod">
          <ac:chgData name="Abigail Kirkman" userId="c38e55c3-9681-4e43-bbba-bf08b6b469af" providerId="ADAL" clId="{48CBFA57-CD86-4EC7-9324-C7309E992BCB}" dt="2022-06-17T17:29:51.634" v="2555" actId="20577"/>
          <ac:spMkLst>
            <pc:docMk/>
            <pc:sldMk cId="3526039072" sldId="850"/>
            <ac:spMk id="6" creationId="{488F3438-DCF7-4EED-96CF-947B4B6064C5}"/>
          </ac:spMkLst>
        </pc:spChg>
        <pc:spChg chg="mod">
          <ac:chgData name="Abigail Kirkman" userId="c38e55c3-9681-4e43-bbba-bf08b6b469af" providerId="ADAL" clId="{48CBFA57-CD86-4EC7-9324-C7309E992BCB}" dt="2022-06-17T18:12:04.990" v="5929" actId="27636"/>
          <ac:spMkLst>
            <pc:docMk/>
            <pc:sldMk cId="3526039072" sldId="850"/>
            <ac:spMk id="7" creationId="{E6C6E645-311E-4EFA-8732-B30CD4D8C9CA}"/>
          </ac:spMkLst>
        </pc:spChg>
      </pc:sldChg>
      <pc:sldChg chg="modSp add mod">
        <pc:chgData name="Abigail Kirkman" userId="c38e55c3-9681-4e43-bbba-bf08b6b469af" providerId="ADAL" clId="{48CBFA57-CD86-4EC7-9324-C7309E992BCB}" dt="2022-06-17T17:59:51.271" v="4344" actId="14100"/>
        <pc:sldMkLst>
          <pc:docMk/>
          <pc:sldMk cId="2980217702" sldId="851"/>
        </pc:sldMkLst>
        <pc:spChg chg="mod">
          <ac:chgData name="Abigail Kirkman" userId="c38e55c3-9681-4e43-bbba-bf08b6b469af" providerId="ADAL" clId="{48CBFA57-CD86-4EC7-9324-C7309E992BCB}" dt="2022-06-17T17:30:30.899" v="2572" actId="20577"/>
          <ac:spMkLst>
            <pc:docMk/>
            <pc:sldMk cId="2980217702" sldId="851"/>
            <ac:spMk id="6" creationId="{488F3438-DCF7-4EED-96CF-947B4B6064C5}"/>
          </ac:spMkLst>
        </pc:spChg>
        <pc:spChg chg="mod">
          <ac:chgData name="Abigail Kirkman" userId="c38e55c3-9681-4e43-bbba-bf08b6b469af" providerId="ADAL" clId="{48CBFA57-CD86-4EC7-9324-C7309E992BCB}" dt="2022-06-17T17:59:51.271" v="4344" actId="14100"/>
          <ac:spMkLst>
            <pc:docMk/>
            <pc:sldMk cId="2980217702" sldId="851"/>
            <ac:spMk id="7" creationId="{E6C6E645-311E-4EFA-8732-B30CD4D8C9CA}"/>
          </ac:spMkLst>
        </pc:spChg>
      </pc:sldChg>
      <pc:sldChg chg="modSp add mod">
        <pc:chgData name="Abigail Kirkman" userId="c38e55c3-9681-4e43-bbba-bf08b6b469af" providerId="ADAL" clId="{48CBFA57-CD86-4EC7-9324-C7309E992BCB}" dt="2022-06-17T18:14:26.060" v="6645" actId="27636"/>
        <pc:sldMkLst>
          <pc:docMk/>
          <pc:sldMk cId="3718830806" sldId="852"/>
        </pc:sldMkLst>
        <pc:spChg chg="mod">
          <ac:chgData name="Abigail Kirkman" userId="c38e55c3-9681-4e43-bbba-bf08b6b469af" providerId="ADAL" clId="{48CBFA57-CD86-4EC7-9324-C7309E992BCB}" dt="2022-06-17T17:30:50.641" v="2583" actId="20577"/>
          <ac:spMkLst>
            <pc:docMk/>
            <pc:sldMk cId="3718830806" sldId="852"/>
            <ac:spMk id="6" creationId="{488F3438-DCF7-4EED-96CF-947B4B6064C5}"/>
          </ac:spMkLst>
        </pc:spChg>
        <pc:spChg chg="mod">
          <ac:chgData name="Abigail Kirkman" userId="c38e55c3-9681-4e43-bbba-bf08b6b469af" providerId="ADAL" clId="{48CBFA57-CD86-4EC7-9324-C7309E992BCB}" dt="2022-06-17T18:14:26.060" v="6645" actId="27636"/>
          <ac:spMkLst>
            <pc:docMk/>
            <pc:sldMk cId="3718830806" sldId="852"/>
            <ac:spMk id="7" creationId="{E6C6E645-311E-4EFA-8732-B30CD4D8C9CA}"/>
          </ac:spMkLst>
        </pc:spChg>
      </pc:sldChg>
      <pc:sldChg chg="modSp add mod">
        <pc:chgData name="Abigail Kirkman" userId="c38e55c3-9681-4e43-bbba-bf08b6b469af" providerId="ADAL" clId="{48CBFA57-CD86-4EC7-9324-C7309E992BCB}" dt="2022-06-17T18:07:07.698" v="5526" actId="27636"/>
        <pc:sldMkLst>
          <pc:docMk/>
          <pc:sldMk cId="2761868989" sldId="853"/>
        </pc:sldMkLst>
        <pc:spChg chg="mod">
          <ac:chgData name="Abigail Kirkman" userId="c38e55c3-9681-4e43-bbba-bf08b6b469af" providerId="ADAL" clId="{48CBFA57-CD86-4EC7-9324-C7309E992BCB}" dt="2022-06-17T17:32:05" v="2886" actId="20577"/>
          <ac:spMkLst>
            <pc:docMk/>
            <pc:sldMk cId="2761868989" sldId="853"/>
            <ac:spMk id="6" creationId="{488F3438-DCF7-4EED-96CF-947B4B6064C5}"/>
          </ac:spMkLst>
        </pc:spChg>
        <pc:spChg chg="mod">
          <ac:chgData name="Abigail Kirkman" userId="c38e55c3-9681-4e43-bbba-bf08b6b469af" providerId="ADAL" clId="{48CBFA57-CD86-4EC7-9324-C7309E992BCB}" dt="2022-06-17T18:07:07.698" v="5526" actId="27636"/>
          <ac:spMkLst>
            <pc:docMk/>
            <pc:sldMk cId="2761868989" sldId="853"/>
            <ac:spMk id="7" creationId="{E6C6E645-311E-4EFA-8732-B30CD4D8C9CA}"/>
          </ac:spMkLst>
        </pc:spChg>
      </pc:sldChg>
      <pc:sldChg chg="addSp modSp new mod">
        <pc:chgData name="Abigail Kirkman" userId="c38e55c3-9681-4e43-bbba-bf08b6b469af" providerId="ADAL" clId="{48CBFA57-CD86-4EC7-9324-C7309E992BCB}" dt="2022-06-17T17:40:39.666" v="3113" actId="20577"/>
        <pc:sldMkLst>
          <pc:docMk/>
          <pc:sldMk cId="820206786" sldId="854"/>
        </pc:sldMkLst>
        <pc:spChg chg="mod">
          <ac:chgData name="Abigail Kirkman" userId="c38e55c3-9681-4e43-bbba-bf08b6b469af" providerId="ADAL" clId="{48CBFA57-CD86-4EC7-9324-C7309E992BCB}" dt="2022-06-17T17:40:07.588" v="3085" actId="1076"/>
          <ac:spMkLst>
            <pc:docMk/>
            <pc:sldMk cId="820206786" sldId="854"/>
            <ac:spMk id="2" creationId="{3D6C7045-5E6D-428B-B9C0-8D0695C142F9}"/>
          </ac:spMkLst>
        </pc:spChg>
        <pc:spChg chg="mod">
          <ac:chgData name="Abigail Kirkman" userId="c38e55c3-9681-4e43-bbba-bf08b6b469af" providerId="ADAL" clId="{48CBFA57-CD86-4EC7-9324-C7309E992BCB}" dt="2022-06-17T17:40:39.666" v="3113" actId="20577"/>
          <ac:spMkLst>
            <pc:docMk/>
            <pc:sldMk cId="820206786" sldId="854"/>
            <ac:spMk id="4" creationId="{D4329480-8CAA-406F-BBA8-DD8CB6A074F9}"/>
          </ac:spMkLst>
        </pc:spChg>
        <pc:picChg chg="add mod modCrop">
          <ac:chgData name="Abigail Kirkman" userId="c38e55c3-9681-4e43-bbba-bf08b6b469af" providerId="ADAL" clId="{48CBFA57-CD86-4EC7-9324-C7309E992BCB}" dt="2022-06-17T17:39:56.368" v="3082" actId="1076"/>
          <ac:picMkLst>
            <pc:docMk/>
            <pc:sldMk cId="820206786" sldId="854"/>
            <ac:picMk id="6" creationId="{9014402D-9F8E-4A99-84CC-D5CCA2092675}"/>
          </ac:picMkLst>
        </pc:picChg>
      </pc:sldChg>
      <pc:sldChg chg="addSp delSp modSp add mod ord">
        <pc:chgData name="Abigail Kirkman" userId="c38e55c3-9681-4e43-bbba-bf08b6b469af" providerId="ADAL" clId="{48CBFA57-CD86-4EC7-9324-C7309E992BCB}" dt="2022-06-17T17:55:37.115" v="3987"/>
        <pc:sldMkLst>
          <pc:docMk/>
          <pc:sldMk cId="3216406141" sldId="855"/>
        </pc:sldMkLst>
        <pc:spChg chg="add mod">
          <ac:chgData name="Abigail Kirkman" userId="c38e55c3-9681-4e43-bbba-bf08b6b469af" providerId="ADAL" clId="{48CBFA57-CD86-4EC7-9324-C7309E992BCB}" dt="2022-06-17T17:55:33.006" v="3985" actId="20577"/>
          <ac:spMkLst>
            <pc:docMk/>
            <pc:sldMk cId="3216406141" sldId="855"/>
            <ac:spMk id="3" creationId="{E86768D3-2BEA-40DF-9237-17D43357D08E}"/>
          </ac:spMkLst>
        </pc:spChg>
        <pc:spChg chg="mod">
          <ac:chgData name="Abigail Kirkman" userId="c38e55c3-9681-4e43-bbba-bf08b6b469af" providerId="ADAL" clId="{48CBFA57-CD86-4EC7-9324-C7309E992BCB}" dt="2022-06-17T17:51:39.301" v="3123" actId="313"/>
          <ac:spMkLst>
            <pc:docMk/>
            <pc:sldMk cId="3216406141" sldId="855"/>
            <ac:spMk id="6" creationId="{488F3438-DCF7-4EED-96CF-947B4B6064C5}"/>
          </ac:spMkLst>
        </pc:spChg>
        <pc:spChg chg="del mod">
          <ac:chgData name="Abigail Kirkman" userId="c38e55c3-9681-4e43-bbba-bf08b6b469af" providerId="ADAL" clId="{48CBFA57-CD86-4EC7-9324-C7309E992BCB}" dt="2022-06-17T17:52:15.122" v="3134" actId="478"/>
          <ac:spMkLst>
            <pc:docMk/>
            <pc:sldMk cId="3216406141" sldId="855"/>
            <ac:spMk id="7" creationId="{E6C6E645-311E-4EFA-8732-B30CD4D8C9CA}"/>
          </ac:spMkLst>
        </pc:spChg>
      </pc:sldChg>
    </pc:docChg>
  </pc:docChgLst>
  <pc:docChgLst>
    <pc:chgData name="Kristin Lupfer" userId="c6fcad52-6f60-4f58-87c8-b898d554cbd3" providerId="ADAL" clId="{A81242BB-B185-4B0E-8ABC-3519C3781F39}"/>
    <pc:docChg chg="undo redo custSel modSld">
      <pc:chgData name="Kristin Lupfer" userId="c6fcad52-6f60-4f58-87c8-b898d554cbd3" providerId="ADAL" clId="{A81242BB-B185-4B0E-8ABC-3519C3781F39}" dt="2022-06-22T17:13:51.293" v="253" actId="20577"/>
      <pc:docMkLst>
        <pc:docMk/>
      </pc:docMkLst>
      <pc:sldChg chg="modSp mod">
        <pc:chgData name="Kristin Lupfer" userId="c6fcad52-6f60-4f58-87c8-b898d554cbd3" providerId="ADAL" clId="{A81242BB-B185-4B0E-8ABC-3519C3781F39}" dt="2022-06-17T20:34:48.636" v="40" actId="20577"/>
        <pc:sldMkLst>
          <pc:docMk/>
          <pc:sldMk cId="3644986290" sldId="289"/>
        </pc:sldMkLst>
        <pc:spChg chg="mod">
          <ac:chgData name="Kristin Lupfer" userId="c6fcad52-6f60-4f58-87c8-b898d554cbd3" providerId="ADAL" clId="{A81242BB-B185-4B0E-8ABC-3519C3781F39}" dt="2022-06-17T20:34:48.636" v="40" actId="20577"/>
          <ac:spMkLst>
            <pc:docMk/>
            <pc:sldMk cId="3644986290" sldId="289"/>
            <ac:spMk id="2" creationId="{00000000-0000-0000-0000-000000000000}"/>
          </ac:spMkLst>
        </pc:spChg>
      </pc:sldChg>
      <pc:sldChg chg="modSp mod modNotesTx">
        <pc:chgData name="Kristin Lupfer" userId="c6fcad52-6f60-4f58-87c8-b898d554cbd3" providerId="ADAL" clId="{A81242BB-B185-4B0E-8ABC-3519C3781F39}" dt="2022-06-17T20:45:33.446" v="185" actId="20577"/>
        <pc:sldMkLst>
          <pc:docMk/>
          <pc:sldMk cId="1359763748" sldId="358"/>
        </pc:sldMkLst>
        <pc:spChg chg="mod">
          <ac:chgData name="Kristin Lupfer" userId="c6fcad52-6f60-4f58-87c8-b898d554cbd3" providerId="ADAL" clId="{A81242BB-B185-4B0E-8ABC-3519C3781F39}" dt="2022-06-17T20:45:10.597" v="183" actId="20577"/>
          <ac:spMkLst>
            <pc:docMk/>
            <pc:sldMk cId="1359763748" sldId="358"/>
            <ac:spMk id="3" creationId="{00000000-0000-0000-0000-000000000000}"/>
          </ac:spMkLst>
        </pc:spChg>
      </pc:sldChg>
      <pc:sldChg chg="modNotesTx">
        <pc:chgData name="Kristin Lupfer" userId="c6fcad52-6f60-4f58-87c8-b898d554cbd3" providerId="ADAL" clId="{A81242BB-B185-4B0E-8ABC-3519C3781F39}" dt="2022-06-17T20:45:42.697" v="186" actId="6549"/>
        <pc:sldMkLst>
          <pc:docMk/>
          <pc:sldMk cId="1545893265" sldId="359"/>
        </pc:sldMkLst>
      </pc:sldChg>
      <pc:sldChg chg="addSp delSp modSp mod">
        <pc:chgData name="Kristin Lupfer" userId="c6fcad52-6f60-4f58-87c8-b898d554cbd3" providerId="ADAL" clId="{A81242BB-B185-4B0E-8ABC-3519C3781F39}" dt="2022-06-17T20:46:54.667" v="197" actId="478"/>
        <pc:sldMkLst>
          <pc:docMk/>
          <pc:sldMk cId="3466569633" sldId="361"/>
        </pc:sldMkLst>
        <pc:spChg chg="del mod">
          <ac:chgData name="Kristin Lupfer" userId="c6fcad52-6f60-4f58-87c8-b898d554cbd3" providerId="ADAL" clId="{A81242BB-B185-4B0E-8ABC-3519C3781F39}" dt="2022-06-17T20:46:53.650" v="196" actId="478"/>
          <ac:spMkLst>
            <pc:docMk/>
            <pc:sldMk cId="3466569633" sldId="361"/>
            <ac:spMk id="8" creationId="{00000000-0000-0000-0000-000000000000}"/>
          </ac:spMkLst>
        </pc:spChg>
        <pc:picChg chg="del">
          <ac:chgData name="Kristin Lupfer" userId="c6fcad52-6f60-4f58-87c8-b898d554cbd3" providerId="ADAL" clId="{A81242BB-B185-4B0E-8ABC-3519C3781F39}" dt="2022-06-17T20:46:14.770" v="191" actId="478"/>
          <ac:picMkLst>
            <pc:docMk/>
            <pc:sldMk cId="3466569633" sldId="361"/>
            <ac:picMk id="7" creationId="{00000000-0000-0000-0000-000000000000}"/>
          </ac:picMkLst>
        </pc:picChg>
        <pc:picChg chg="add del mod">
          <ac:chgData name="Kristin Lupfer" userId="c6fcad52-6f60-4f58-87c8-b898d554cbd3" providerId="ADAL" clId="{A81242BB-B185-4B0E-8ABC-3519C3781F39}" dt="2022-06-17T20:46:54.667" v="197" actId="478"/>
          <ac:picMkLst>
            <pc:docMk/>
            <pc:sldMk cId="3466569633" sldId="361"/>
            <ac:picMk id="9" creationId="{23C9E2D8-FCD8-4BF3-B79C-92F8CA00368D}"/>
          </ac:picMkLst>
        </pc:picChg>
      </pc:sldChg>
      <pc:sldChg chg="modSp mod">
        <pc:chgData name="Kristin Lupfer" userId="c6fcad52-6f60-4f58-87c8-b898d554cbd3" providerId="ADAL" clId="{A81242BB-B185-4B0E-8ABC-3519C3781F39}" dt="2022-06-17T20:33:52.323" v="35" actId="20577"/>
        <pc:sldMkLst>
          <pc:docMk/>
          <pc:sldMk cId="4263664131" sldId="418"/>
        </pc:sldMkLst>
        <pc:spChg chg="mod">
          <ac:chgData name="Kristin Lupfer" userId="c6fcad52-6f60-4f58-87c8-b898d554cbd3" providerId="ADAL" clId="{A81242BB-B185-4B0E-8ABC-3519C3781F39}" dt="2022-06-17T20:33:52.323" v="35" actId="20577"/>
          <ac:spMkLst>
            <pc:docMk/>
            <pc:sldMk cId="4263664131" sldId="418"/>
            <ac:spMk id="5" creationId="{979EE626-EEC0-43FB-B603-AA0AC5C12AF2}"/>
          </ac:spMkLst>
        </pc:spChg>
      </pc:sldChg>
      <pc:sldChg chg="addSp delSp modSp mod chgLayout">
        <pc:chgData name="Kristin Lupfer" userId="c6fcad52-6f60-4f58-87c8-b898d554cbd3" providerId="ADAL" clId="{A81242BB-B185-4B0E-8ABC-3519C3781F39}" dt="2022-06-17T20:34:35.698" v="38" actId="6264"/>
        <pc:sldMkLst>
          <pc:docMk/>
          <pc:sldMk cId="3987100472" sldId="421"/>
        </pc:sldMkLst>
        <pc:spChg chg="add del mod">
          <ac:chgData name="Kristin Lupfer" userId="c6fcad52-6f60-4f58-87c8-b898d554cbd3" providerId="ADAL" clId="{A81242BB-B185-4B0E-8ABC-3519C3781F39}" dt="2022-06-17T20:34:35.698" v="38" actId="6264"/>
          <ac:spMkLst>
            <pc:docMk/>
            <pc:sldMk cId="3987100472" sldId="421"/>
            <ac:spMk id="2" creationId="{C939F3E6-E97D-4D71-856E-63D0889E28C1}"/>
          </ac:spMkLst>
        </pc:spChg>
        <pc:spChg chg="mod ord">
          <ac:chgData name="Kristin Lupfer" userId="c6fcad52-6f60-4f58-87c8-b898d554cbd3" providerId="ADAL" clId="{A81242BB-B185-4B0E-8ABC-3519C3781F39}" dt="2022-06-17T20:34:35.698" v="38" actId="6264"/>
          <ac:spMkLst>
            <pc:docMk/>
            <pc:sldMk cId="3987100472" sldId="421"/>
            <ac:spMk id="3" creationId="{8BAFA7D1-63FC-4DE9-833F-3B0B43581C56}"/>
          </ac:spMkLst>
        </pc:spChg>
        <pc:spChg chg="add del mod">
          <ac:chgData name="Kristin Lupfer" userId="c6fcad52-6f60-4f58-87c8-b898d554cbd3" providerId="ADAL" clId="{A81242BB-B185-4B0E-8ABC-3519C3781F39}" dt="2022-06-17T20:34:35.698" v="38" actId="6264"/>
          <ac:spMkLst>
            <pc:docMk/>
            <pc:sldMk cId="3987100472" sldId="421"/>
            <ac:spMk id="4" creationId="{FE51FEB7-37F7-41E4-AC2C-392685D3F018}"/>
          </ac:spMkLst>
        </pc:spChg>
        <pc:spChg chg="mod ord">
          <ac:chgData name="Kristin Lupfer" userId="c6fcad52-6f60-4f58-87c8-b898d554cbd3" providerId="ADAL" clId="{A81242BB-B185-4B0E-8ABC-3519C3781F39}" dt="2022-06-17T20:34:35.698" v="38" actId="6264"/>
          <ac:spMkLst>
            <pc:docMk/>
            <pc:sldMk cId="3987100472" sldId="421"/>
            <ac:spMk id="5" creationId="{51483DC0-EE30-4E3C-A888-3308C31E3123}"/>
          </ac:spMkLst>
        </pc:spChg>
        <pc:spChg chg="mod ord">
          <ac:chgData name="Kristin Lupfer" userId="c6fcad52-6f60-4f58-87c8-b898d554cbd3" providerId="ADAL" clId="{A81242BB-B185-4B0E-8ABC-3519C3781F39}" dt="2022-06-17T20:34:35.698" v="38" actId="6264"/>
          <ac:spMkLst>
            <pc:docMk/>
            <pc:sldMk cId="3987100472" sldId="421"/>
            <ac:spMk id="6" creationId="{59C0B0E4-C8D7-4BFF-97F6-003855201A83}"/>
          </ac:spMkLst>
        </pc:spChg>
        <pc:spChg chg="add del mod">
          <ac:chgData name="Kristin Lupfer" userId="c6fcad52-6f60-4f58-87c8-b898d554cbd3" providerId="ADAL" clId="{A81242BB-B185-4B0E-8ABC-3519C3781F39}" dt="2022-06-17T20:34:35.698" v="38" actId="6264"/>
          <ac:spMkLst>
            <pc:docMk/>
            <pc:sldMk cId="3987100472" sldId="421"/>
            <ac:spMk id="7" creationId="{92ED24BB-37B1-4E84-A585-E519E5AF91B5}"/>
          </ac:spMkLst>
        </pc:spChg>
      </pc:sldChg>
      <pc:sldChg chg="modSp mod">
        <pc:chgData name="Kristin Lupfer" userId="c6fcad52-6f60-4f58-87c8-b898d554cbd3" providerId="ADAL" clId="{A81242BB-B185-4B0E-8ABC-3519C3781F39}" dt="2022-06-17T20:43:52.822" v="176" actId="1076"/>
        <pc:sldMkLst>
          <pc:docMk/>
          <pc:sldMk cId="1115819420" sldId="426"/>
        </pc:sldMkLst>
        <pc:picChg chg="mod">
          <ac:chgData name="Kristin Lupfer" userId="c6fcad52-6f60-4f58-87c8-b898d554cbd3" providerId="ADAL" clId="{A81242BB-B185-4B0E-8ABC-3519C3781F39}" dt="2022-06-17T20:43:52.822" v="176" actId="1076"/>
          <ac:picMkLst>
            <pc:docMk/>
            <pc:sldMk cId="1115819420" sldId="426"/>
            <ac:picMk id="5" creationId="{00000000-0000-0000-0000-000000000000}"/>
          </ac:picMkLst>
        </pc:picChg>
      </pc:sldChg>
      <pc:sldChg chg="modSp mod">
        <pc:chgData name="Kristin Lupfer" userId="c6fcad52-6f60-4f58-87c8-b898d554cbd3" providerId="ADAL" clId="{A81242BB-B185-4B0E-8ABC-3519C3781F39}" dt="2022-06-17T20:44:40.226" v="177" actId="14100"/>
        <pc:sldMkLst>
          <pc:docMk/>
          <pc:sldMk cId="1418836505" sldId="429"/>
        </pc:sldMkLst>
        <pc:picChg chg="mod">
          <ac:chgData name="Kristin Lupfer" userId="c6fcad52-6f60-4f58-87c8-b898d554cbd3" providerId="ADAL" clId="{A81242BB-B185-4B0E-8ABC-3519C3781F39}" dt="2022-06-17T20:44:40.226" v="177" actId="14100"/>
          <ac:picMkLst>
            <pc:docMk/>
            <pc:sldMk cId="1418836505" sldId="429"/>
            <ac:picMk id="5" creationId="{0C436461-F3FD-4EC1-8EC7-1FDA4E0AE912}"/>
          </ac:picMkLst>
        </pc:picChg>
      </pc:sldChg>
      <pc:sldChg chg="addSp delSp modSp mod chgLayout">
        <pc:chgData name="Kristin Lupfer" userId="c6fcad52-6f60-4f58-87c8-b898d554cbd3" providerId="ADAL" clId="{A81242BB-B185-4B0E-8ABC-3519C3781F39}" dt="2022-06-17T20:50:01.503" v="245" actId="478"/>
        <pc:sldMkLst>
          <pc:docMk/>
          <pc:sldMk cId="955740691" sldId="430"/>
        </pc:sldMkLst>
        <pc:spChg chg="mod ord">
          <ac:chgData name="Kristin Lupfer" userId="c6fcad52-6f60-4f58-87c8-b898d554cbd3" providerId="ADAL" clId="{A81242BB-B185-4B0E-8ABC-3519C3781F39}" dt="2022-06-17T20:49:57.639" v="244" actId="6264"/>
          <ac:spMkLst>
            <pc:docMk/>
            <pc:sldMk cId="955740691" sldId="430"/>
            <ac:spMk id="2" creationId="{00000000-0000-0000-0000-000000000000}"/>
          </ac:spMkLst>
        </pc:spChg>
        <pc:spChg chg="add del mod">
          <ac:chgData name="Kristin Lupfer" userId="c6fcad52-6f60-4f58-87c8-b898d554cbd3" providerId="ADAL" clId="{A81242BB-B185-4B0E-8ABC-3519C3781F39}" dt="2022-06-17T20:49:57.639" v="244" actId="6264"/>
          <ac:spMkLst>
            <pc:docMk/>
            <pc:sldMk cId="955740691" sldId="430"/>
            <ac:spMk id="3" creationId="{84DDD4FB-B136-409A-85F8-323E9F088231}"/>
          </ac:spMkLst>
        </pc:spChg>
        <pc:spChg chg="add del mod">
          <ac:chgData name="Kristin Lupfer" userId="c6fcad52-6f60-4f58-87c8-b898d554cbd3" providerId="ADAL" clId="{A81242BB-B185-4B0E-8ABC-3519C3781F39}" dt="2022-06-17T20:49:57.639" v="244" actId="6264"/>
          <ac:spMkLst>
            <pc:docMk/>
            <pc:sldMk cId="955740691" sldId="430"/>
            <ac:spMk id="4" creationId="{4507D79F-439C-4246-8BB4-AA8106A8A559}"/>
          </ac:spMkLst>
        </pc:spChg>
        <pc:spChg chg="add del mod ord">
          <ac:chgData name="Kristin Lupfer" userId="c6fcad52-6f60-4f58-87c8-b898d554cbd3" providerId="ADAL" clId="{A81242BB-B185-4B0E-8ABC-3519C3781F39}" dt="2022-06-17T20:50:01.503" v="245" actId="478"/>
          <ac:spMkLst>
            <pc:docMk/>
            <pc:sldMk cId="955740691" sldId="430"/>
            <ac:spMk id="5" creationId="{6B2DDB82-50BC-409D-9714-1305E460EB6D}"/>
          </ac:spMkLst>
        </pc:spChg>
        <pc:spChg chg="mod ord">
          <ac:chgData name="Kristin Lupfer" userId="c6fcad52-6f60-4f58-87c8-b898d554cbd3" providerId="ADAL" clId="{A81242BB-B185-4B0E-8ABC-3519C3781F39}" dt="2022-06-17T20:49:57.639" v="244" actId="6264"/>
          <ac:spMkLst>
            <pc:docMk/>
            <pc:sldMk cId="955740691" sldId="430"/>
            <ac:spMk id="25" creationId="{C8D6310A-7476-4D83-A7F8-71D8505B5D47}"/>
          </ac:spMkLst>
        </pc:spChg>
      </pc:sldChg>
      <pc:sldChg chg="modSp mod">
        <pc:chgData name="Kristin Lupfer" userId="c6fcad52-6f60-4f58-87c8-b898d554cbd3" providerId="ADAL" clId="{A81242BB-B185-4B0E-8ABC-3519C3781F39}" dt="2022-06-17T20:37:30.059" v="139" actId="20577"/>
        <pc:sldMkLst>
          <pc:docMk/>
          <pc:sldMk cId="928359739" sldId="612"/>
        </pc:sldMkLst>
        <pc:spChg chg="mod">
          <ac:chgData name="Kristin Lupfer" userId="c6fcad52-6f60-4f58-87c8-b898d554cbd3" providerId="ADAL" clId="{A81242BB-B185-4B0E-8ABC-3519C3781F39}" dt="2022-06-17T20:37:30.059" v="139" actId="20577"/>
          <ac:spMkLst>
            <pc:docMk/>
            <pc:sldMk cId="928359739" sldId="612"/>
            <ac:spMk id="5" creationId="{88C2A7CD-2BEA-40AA-99E3-C81207AF6B17}"/>
          </ac:spMkLst>
        </pc:spChg>
        <pc:spChg chg="mod">
          <ac:chgData name="Kristin Lupfer" userId="c6fcad52-6f60-4f58-87c8-b898d554cbd3" providerId="ADAL" clId="{A81242BB-B185-4B0E-8ABC-3519C3781F39}" dt="2022-06-17T20:37:11.569" v="125" actId="20577"/>
          <ac:spMkLst>
            <pc:docMk/>
            <pc:sldMk cId="928359739" sldId="612"/>
            <ac:spMk id="13" creationId="{3F5D09CB-41F4-44C8-BF60-ABD32A092B02}"/>
          </ac:spMkLst>
        </pc:spChg>
      </pc:sldChg>
      <pc:sldChg chg="modSp mod">
        <pc:chgData name="Kristin Lupfer" userId="c6fcad52-6f60-4f58-87c8-b898d554cbd3" providerId="ADAL" clId="{A81242BB-B185-4B0E-8ABC-3519C3781F39}" dt="2022-06-17T20:50:26.314" v="252" actId="5793"/>
        <pc:sldMkLst>
          <pc:docMk/>
          <pc:sldMk cId="2626555061" sldId="836"/>
        </pc:sldMkLst>
        <pc:spChg chg="mod">
          <ac:chgData name="Kristin Lupfer" userId="c6fcad52-6f60-4f58-87c8-b898d554cbd3" providerId="ADAL" clId="{A81242BB-B185-4B0E-8ABC-3519C3781F39}" dt="2022-06-17T20:50:26.314" v="252" actId="5793"/>
          <ac:spMkLst>
            <pc:docMk/>
            <pc:sldMk cId="2626555061" sldId="836"/>
            <ac:spMk id="6" creationId="{BD9383C3-1064-4447-8D93-D4D91A119C78}"/>
          </ac:spMkLst>
        </pc:spChg>
      </pc:sldChg>
      <pc:sldChg chg="modSp mod">
        <pc:chgData name="Kristin Lupfer" userId="c6fcad52-6f60-4f58-87c8-b898d554cbd3" providerId="ADAL" clId="{A81242BB-B185-4B0E-8ABC-3519C3781F39}" dt="2022-06-17T20:43:13.617" v="174" actId="20577"/>
        <pc:sldMkLst>
          <pc:docMk/>
          <pc:sldMk cId="1965865707" sldId="839"/>
        </pc:sldMkLst>
        <pc:spChg chg="mod">
          <ac:chgData name="Kristin Lupfer" userId="c6fcad52-6f60-4f58-87c8-b898d554cbd3" providerId="ADAL" clId="{A81242BB-B185-4B0E-8ABC-3519C3781F39}" dt="2022-06-17T20:43:13.617" v="174" actId="20577"/>
          <ac:spMkLst>
            <pc:docMk/>
            <pc:sldMk cId="1965865707" sldId="839"/>
            <ac:spMk id="2" creationId="{75F7D9DC-64E0-420B-9DB7-22694A74C00E}"/>
          </ac:spMkLst>
        </pc:spChg>
      </pc:sldChg>
      <pc:sldChg chg="addSp delSp modSp mod chgLayout">
        <pc:chgData name="Kristin Lupfer" userId="c6fcad52-6f60-4f58-87c8-b898d554cbd3" providerId="ADAL" clId="{A81242BB-B185-4B0E-8ABC-3519C3781F39}" dt="2022-06-17T20:49:33.570" v="235" actId="27636"/>
        <pc:sldMkLst>
          <pc:docMk/>
          <pc:sldMk cId="3811004201" sldId="849"/>
        </pc:sldMkLst>
        <pc:spChg chg="add del mod">
          <ac:chgData name="Kristin Lupfer" userId="c6fcad52-6f60-4f58-87c8-b898d554cbd3" providerId="ADAL" clId="{A81242BB-B185-4B0E-8ABC-3519C3781F39}" dt="2022-06-17T20:49:33.564" v="234" actId="6264"/>
          <ac:spMkLst>
            <pc:docMk/>
            <pc:sldMk cId="3811004201" sldId="849"/>
            <ac:spMk id="2" creationId="{F28496C0-4A60-4A3C-A1F3-60651E2F985E}"/>
          </ac:spMkLst>
        </pc:spChg>
        <pc:spChg chg="add del mod">
          <ac:chgData name="Kristin Lupfer" userId="c6fcad52-6f60-4f58-87c8-b898d554cbd3" providerId="ADAL" clId="{A81242BB-B185-4B0E-8ABC-3519C3781F39}" dt="2022-06-17T20:49:33.564" v="234" actId="6264"/>
          <ac:spMkLst>
            <pc:docMk/>
            <pc:sldMk cId="3811004201" sldId="849"/>
            <ac:spMk id="3" creationId="{A018D8FF-BC19-4C49-8E0F-98050FC15877}"/>
          </ac:spMkLst>
        </pc:spChg>
        <pc:spChg chg="mod ord">
          <ac:chgData name="Kristin Lupfer" userId="c6fcad52-6f60-4f58-87c8-b898d554cbd3" providerId="ADAL" clId="{A81242BB-B185-4B0E-8ABC-3519C3781F39}" dt="2022-06-17T20:49:33.564" v="234" actId="6264"/>
          <ac:spMkLst>
            <pc:docMk/>
            <pc:sldMk cId="3811004201" sldId="849"/>
            <ac:spMk id="4" creationId="{E766BD5D-71F3-4F83-AB87-C03AA110A483}"/>
          </ac:spMkLst>
        </pc:spChg>
        <pc:spChg chg="add del mod">
          <ac:chgData name="Kristin Lupfer" userId="c6fcad52-6f60-4f58-87c8-b898d554cbd3" providerId="ADAL" clId="{A81242BB-B185-4B0E-8ABC-3519C3781F39}" dt="2022-06-17T20:49:33.564" v="234" actId="6264"/>
          <ac:spMkLst>
            <pc:docMk/>
            <pc:sldMk cId="3811004201" sldId="849"/>
            <ac:spMk id="5" creationId="{A6395F35-F6CB-4803-84C2-249EC03AC113}"/>
          </ac:spMkLst>
        </pc:spChg>
        <pc:spChg chg="mod ord">
          <ac:chgData name="Kristin Lupfer" userId="c6fcad52-6f60-4f58-87c8-b898d554cbd3" providerId="ADAL" clId="{A81242BB-B185-4B0E-8ABC-3519C3781F39}" dt="2022-06-17T20:49:33.564" v="234" actId="6264"/>
          <ac:spMkLst>
            <pc:docMk/>
            <pc:sldMk cId="3811004201" sldId="849"/>
            <ac:spMk id="6" creationId="{488F3438-DCF7-4EED-96CF-947B4B6064C5}"/>
          </ac:spMkLst>
        </pc:spChg>
        <pc:spChg chg="mod ord">
          <ac:chgData name="Kristin Lupfer" userId="c6fcad52-6f60-4f58-87c8-b898d554cbd3" providerId="ADAL" clId="{A81242BB-B185-4B0E-8ABC-3519C3781F39}" dt="2022-06-17T20:49:33.570" v="235" actId="27636"/>
          <ac:spMkLst>
            <pc:docMk/>
            <pc:sldMk cId="3811004201" sldId="849"/>
            <ac:spMk id="7" creationId="{E6C6E645-311E-4EFA-8732-B30CD4D8C9CA}"/>
          </ac:spMkLst>
        </pc:spChg>
      </pc:sldChg>
      <pc:sldChg chg="addSp delSp modSp mod chgLayout">
        <pc:chgData name="Kristin Lupfer" userId="c6fcad52-6f60-4f58-87c8-b898d554cbd3" providerId="ADAL" clId="{A81242BB-B185-4B0E-8ABC-3519C3781F39}" dt="2022-06-17T20:49:40.552" v="239" actId="27636"/>
        <pc:sldMkLst>
          <pc:docMk/>
          <pc:sldMk cId="2980217702" sldId="851"/>
        </pc:sldMkLst>
        <pc:spChg chg="add del mod">
          <ac:chgData name="Kristin Lupfer" userId="c6fcad52-6f60-4f58-87c8-b898d554cbd3" providerId="ADAL" clId="{A81242BB-B185-4B0E-8ABC-3519C3781F39}" dt="2022-06-17T20:49:40.547" v="238" actId="6264"/>
          <ac:spMkLst>
            <pc:docMk/>
            <pc:sldMk cId="2980217702" sldId="851"/>
            <ac:spMk id="2" creationId="{F1523B8C-741F-45F9-A706-D940EF0A0BD7}"/>
          </ac:spMkLst>
        </pc:spChg>
        <pc:spChg chg="add del mod">
          <ac:chgData name="Kristin Lupfer" userId="c6fcad52-6f60-4f58-87c8-b898d554cbd3" providerId="ADAL" clId="{A81242BB-B185-4B0E-8ABC-3519C3781F39}" dt="2022-06-17T20:49:40.547" v="238" actId="6264"/>
          <ac:spMkLst>
            <pc:docMk/>
            <pc:sldMk cId="2980217702" sldId="851"/>
            <ac:spMk id="3" creationId="{F4015952-C887-459D-97A3-E20A56C51FEE}"/>
          </ac:spMkLst>
        </pc:spChg>
        <pc:spChg chg="mod ord">
          <ac:chgData name="Kristin Lupfer" userId="c6fcad52-6f60-4f58-87c8-b898d554cbd3" providerId="ADAL" clId="{A81242BB-B185-4B0E-8ABC-3519C3781F39}" dt="2022-06-17T20:49:40.547" v="238" actId="6264"/>
          <ac:spMkLst>
            <pc:docMk/>
            <pc:sldMk cId="2980217702" sldId="851"/>
            <ac:spMk id="4" creationId="{E766BD5D-71F3-4F83-AB87-C03AA110A483}"/>
          </ac:spMkLst>
        </pc:spChg>
        <pc:spChg chg="add del mod">
          <ac:chgData name="Kristin Lupfer" userId="c6fcad52-6f60-4f58-87c8-b898d554cbd3" providerId="ADAL" clId="{A81242BB-B185-4B0E-8ABC-3519C3781F39}" dt="2022-06-17T20:49:40.547" v="238" actId="6264"/>
          <ac:spMkLst>
            <pc:docMk/>
            <pc:sldMk cId="2980217702" sldId="851"/>
            <ac:spMk id="5" creationId="{48BFDF35-FFEA-4751-803A-C749F88BD3A3}"/>
          </ac:spMkLst>
        </pc:spChg>
        <pc:spChg chg="mod ord">
          <ac:chgData name="Kristin Lupfer" userId="c6fcad52-6f60-4f58-87c8-b898d554cbd3" providerId="ADAL" clId="{A81242BB-B185-4B0E-8ABC-3519C3781F39}" dt="2022-06-17T20:49:40.547" v="238" actId="6264"/>
          <ac:spMkLst>
            <pc:docMk/>
            <pc:sldMk cId="2980217702" sldId="851"/>
            <ac:spMk id="6" creationId="{488F3438-DCF7-4EED-96CF-947B4B6064C5}"/>
          </ac:spMkLst>
        </pc:spChg>
        <pc:spChg chg="mod ord">
          <ac:chgData name="Kristin Lupfer" userId="c6fcad52-6f60-4f58-87c8-b898d554cbd3" providerId="ADAL" clId="{A81242BB-B185-4B0E-8ABC-3519C3781F39}" dt="2022-06-17T20:49:40.552" v="239" actId="27636"/>
          <ac:spMkLst>
            <pc:docMk/>
            <pc:sldMk cId="2980217702" sldId="851"/>
            <ac:spMk id="7" creationId="{E6C6E645-311E-4EFA-8732-B30CD4D8C9CA}"/>
          </ac:spMkLst>
        </pc:spChg>
      </pc:sldChg>
      <pc:sldChg chg="addSp delSp modSp mod chgLayout">
        <pc:chgData name="Kristin Lupfer" userId="c6fcad52-6f60-4f58-87c8-b898d554cbd3" providerId="ADAL" clId="{A81242BB-B185-4B0E-8ABC-3519C3781F39}" dt="2022-06-17T20:49:36.925" v="237" actId="27636"/>
        <pc:sldMkLst>
          <pc:docMk/>
          <pc:sldMk cId="3718830806" sldId="852"/>
        </pc:sldMkLst>
        <pc:spChg chg="add del mod">
          <ac:chgData name="Kristin Lupfer" userId="c6fcad52-6f60-4f58-87c8-b898d554cbd3" providerId="ADAL" clId="{A81242BB-B185-4B0E-8ABC-3519C3781F39}" dt="2022-06-17T20:49:36.919" v="236" actId="6264"/>
          <ac:spMkLst>
            <pc:docMk/>
            <pc:sldMk cId="3718830806" sldId="852"/>
            <ac:spMk id="2" creationId="{B4456755-669C-422B-B1F8-4F745345ED54}"/>
          </ac:spMkLst>
        </pc:spChg>
        <pc:spChg chg="add del mod">
          <ac:chgData name="Kristin Lupfer" userId="c6fcad52-6f60-4f58-87c8-b898d554cbd3" providerId="ADAL" clId="{A81242BB-B185-4B0E-8ABC-3519C3781F39}" dt="2022-06-17T20:49:36.919" v="236" actId="6264"/>
          <ac:spMkLst>
            <pc:docMk/>
            <pc:sldMk cId="3718830806" sldId="852"/>
            <ac:spMk id="3" creationId="{B24B9435-0048-45EA-8E03-41229A26E7AD}"/>
          </ac:spMkLst>
        </pc:spChg>
        <pc:spChg chg="mod ord">
          <ac:chgData name="Kristin Lupfer" userId="c6fcad52-6f60-4f58-87c8-b898d554cbd3" providerId="ADAL" clId="{A81242BB-B185-4B0E-8ABC-3519C3781F39}" dt="2022-06-17T20:49:36.919" v="236" actId="6264"/>
          <ac:spMkLst>
            <pc:docMk/>
            <pc:sldMk cId="3718830806" sldId="852"/>
            <ac:spMk id="4" creationId="{E766BD5D-71F3-4F83-AB87-C03AA110A483}"/>
          </ac:spMkLst>
        </pc:spChg>
        <pc:spChg chg="add del mod">
          <ac:chgData name="Kristin Lupfer" userId="c6fcad52-6f60-4f58-87c8-b898d554cbd3" providerId="ADAL" clId="{A81242BB-B185-4B0E-8ABC-3519C3781F39}" dt="2022-06-17T20:49:36.919" v="236" actId="6264"/>
          <ac:spMkLst>
            <pc:docMk/>
            <pc:sldMk cId="3718830806" sldId="852"/>
            <ac:spMk id="5" creationId="{0E844B26-17A9-4A71-9F74-8D471AA91D1D}"/>
          </ac:spMkLst>
        </pc:spChg>
        <pc:spChg chg="mod ord">
          <ac:chgData name="Kristin Lupfer" userId="c6fcad52-6f60-4f58-87c8-b898d554cbd3" providerId="ADAL" clId="{A81242BB-B185-4B0E-8ABC-3519C3781F39}" dt="2022-06-17T20:49:36.919" v="236" actId="6264"/>
          <ac:spMkLst>
            <pc:docMk/>
            <pc:sldMk cId="3718830806" sldId="852"/>
            <ac:spMk id="6" creationId="{488F3438-DCF7-4EED-96CF-947B4B6064C5}"/>
          </ac:spMkLst>
        </pc:spChg>
        <pc:spChg chg="mod ord">
          <ac:chgData name="Kristin Lupfer" userId="c6fcad52-6f60-4f58-87c8-b898d554cbd3" providerId="ADAL" clId="{A81242BB-B185-4B0E-8ABC-3519C3781F39}" dt="2022-06-17T20:49:36.925" v="237" actId="27636"/>
          <ac:spMkLst>
            <pc:docMk/>
            <pc:sldMk cId="3718830806" sldId="852"/>
            <ac:spMk id="7" creationId="{E6C6E645-311E-4EFA-8732-B30CD4D8C9CA}"/>
          </ac:spMkLst>
        </pc:spChg>
      </pc:sldChg>
      <pc:sldChg chg="modSp mod">
        <pc:chgData name="Kristin Lupfer" userId="c6fcad52-6f60-4f58-87c8-b898d554cbd3" providerId="ADAL" clId="{A81242BB-B185-4B0E-8ABC-3519C3781F39}" dt="2022-06-22T17:13:51.293" v="253" actId="20577"/>
        <pc:sldMkLst>
          <pc:docMk/>
          <pc:sldMk cId="2761868989" sldId="853"/>
        </pc:sldMkLst>
        <pc:spChg chg="mod">
          <ac:chgData name="Kristin Lupfer" userId="c6fcad52-6f60-4f58-87c8-b898d554cbd3" providerId="ADAL" clId="{A81242BB-B185-4B0E-8ABC-3519C3781F39}" dt="2022-06-22T17:13:51.293" v="253" actId="20577"/>
          <ac:spMkLst>
            <pc:docMk/>
            <pc:sldMk cId="2761868989" sldId="853"/>
            <ac:spMk id="7" creationId="{E6C6E645-311E-4EFA-8732-B30CD4D8C9CA}"/>
          </ac:spMkLst>
        </pc:spChg>
      </pc:sldChg>
      <pc:sldChg chg="addSp delSp modSp mod chgLayout">
        <pc:chgData name="Kristin Lupfer" userId="c6fcad52-6f60-4f58-87c8-b898d554cbd3" providerId="ADAL" clId="{A81242BB-B185-4B0E-8ABC-3519C3781F39}" dt="2022-06-17T20:49:53.853" v="243" actId="6264"/>
        <pc:sldMkLst>
          <pc:docMk/>
          <pc:sldMk cId="820206786" sldId="854"/>
        </pc:sldMkLst>
        <pc:spChg chg="mod ord">
          <ac:chgData name="Kristin Lupfer" userId="c6fcad52-6f60-4f58-87c8-b898d554cbd3" providerId="ADAL" clId="{A81242BB-B185-4B0E-8ABC-3519C3781F39}" dt="2022-06-17T20:49:53.853" v="243" actId="6264"/>
          <ac:spMkLst>
            <pc:docMk/>
            <pc:sldMk cId="820206786" sldId="854"/>
            <ac:spMk id="2" creationId="{3D6C7045-5E6D-428B-B9C0-8D0695C142F9}"/>
          </ac:spMkLst>
        </pc:spChg>
        <pc:spChg chg="mod ord">
          <ac:chgData name="Kristin Lupfer" userId="c6fcad52-6f60-4f58-87c8-b898d554cbd3" providerId="ADAL" clId="{A81242BB-B185-4B0E-8ABC-3519C3781F39}" dt="2022-06-17T20:49:53.853" v="243" actId="6264"/>
          <ac:spMkLst>
            <pc:docMk/>
            <pc:sldMk cId="820206786" sldId="854"/>
            <ac:spMk id="3" creationId="{4B435709-BFA5-4354-93A3-3EBD9FB1E907}"/>
          </ac:spMkLst>
        </pc:spChg>
        <pc:spChg chg="mod ord">
          <ac:chgData name="Kristin Lupfer" userId="c6fcad52-6f60-4f58-87c8-b898d554cbd3" providerId="ADAL" clId="{A81242BB-B185-4B0E-8ABC-3519C3781F39}" dt="2022-06-17T20:49:53.853" v="243" actId="6264"/>
          <ac:spMkLst>
            <pc:docMk/>
            <pc:sldMk cId="820206786" sldId="854"/>
            <ac:spMk id="4" creationId="{D4329480-8CAA-406F-BBA8-DD8CB6A074F9}"/>
          </ac:spMkLst>
        </pc:spChg>
        <pc:spChg chg="add del mod">
          <ac:chgData name="Kristin Lupfer" userId="c6fcad52-6f60-4f58-87c8-b898d554cbd3" providerId="ADAL" clId="{A81242BB-B185-4B0E-8ABC-3519C3781F39}" dt="2022-06-17T20:49:53.853" v="243" actId="6264"/>
          <ac:spMkLst>
            <pc:docMk/>
            <pc:sldMk cId="820206786" sldId="854"/>
            <ac:spMk id="5" creationId="{B51F4BF9-FD10-4215-A478-782E40F8B56F}"/>
          </ac:spMkLst>
        </pc:spChg>
        <pc:spChg chg="add del mod">
          <ac:chgData name="Kristin Lupfer" userId="c6fcad52-6f60-4f58-87c8-b898d554cbd3" providerId="ADAL" clId="{A81242BB-B185-4B0E-8ABC-3519C3781F39}" dt="2022-06-17T20:49:53.853" v="243" actId="6264"/>
          <ac:spMkLst>
            <pc:docMk/>
            <pc:sldMk cId="820206786" sldId="854"/>
            <ac:spMk id="7" creationId="{0095E3AA-A0D0-4C3D-892D-29D541CFB10C}"/>
          </ac:spMkLst>
        </pc:spChg>
        <pc:spChg chg="add del mod">
          <ac:chgData name="Kristin Lupfer" userId="c6fcad52-6f60-4f58-87c8-b898d554cbd3" providerId="ADAL" clId="{A81242BB-B185-4B0E-8ABC-3519C3781F39}" dt="2022-06-17T20:49:53.853" v="243" actId="6264"/>
          <ac:spMkLst>
            <pc:docMk/>
            <pc:sldMk cId="820206786" sldId="854"/>
            <ac:spMk id="8" creationId="{2A3E1BDE-AD2E-4E7B-9559-AA874CC876C9}"/>
          </ac:spMkLst>
        </pc:spChg>
      </pc:sldChg>
      <pc:sldChg chg="addSp delSp modSp mod chgLayout">
        <pc:chgData name="Kristin Lupfer" userId="c6fcad52-6f60-4f58-87c8-b898d554cbd3" providerId="ADAL" clId="{A81242BB-B185-4B0E-8ABC-3519C3781F39}" dt="2022-06-17T20:49:43.794" v="241" actId="27636"/>
        <pc:sldMkLst>
          <pc:docMk/>
          <pc:sldMk cId="3216406141" sldId="855"/>
        </pc:sldMkLst>
        <pc:spChg chg="add del mod">
          <ac:chgData name="Kristin Lupfer" userId="c6fcad52-6f60-4f58-87c8-b898d554cbd3" providerId="ADAL" clId="{A81242BB-B185-4B0E-8ABC-3519C3781F39}" dt="2022-06-17T20:49:43.789" v="240" actId="6264"/>
          <ac:spMkLst>
            <pc:docMk/>
            <pc:sldMk cId="3216406141" sldId="855"/>
            <ac:spMk id="2" creationId="{FF02BDA9-0662-44F1-8CF6-B7EAB1513436}"/>
          </ac:spMkLst>
        </pc:spChg>
        <pc:spChg chg="mod ord">
          <ac:chgData name="Kristin Lupfer" userId="c6fcad52-6f60-4f58-87c8-b898d554cbd3" providerId="ADAL" clId="{A81242BB-B185-4B0E-8ABC-3519C3781F39}" dt="2022-06-17T20:49:43.794" v="241" actId="27636"/>
          <ac:spMkLst>
            <pc:docMk/>
            <pc:sldMk cId="3216406141" sldId="855"/>
            <ac:spMk id="3" creationId="{E86768D3-2BEA-40DF-9237-17D43357D08E}"/>
          </ac:spMkLst>
        </pc:spChg>
        <pc:spChg chg="mod ord">
          <ac:chgData name="Kristin Lupfer" userId="c6fcad52-6f60-4f58-87c8-b898d554cbd3" providerId="ADAL" clId="{A81242BB-B185-4B0E-8ABC-3519C3781F39}" dt="2022-06-17T20:49:43.789" v="240" actId="6264"/>
          <ac:spMkLst>
            <pc:docMk/>
            <pc:sldMk cId="3216406141" sldId="855"/>
            <ac:spMk id="4" creationId="{E766BD5D-71F3-4F83-AB87-C03AA110A483}"/>
          </ac:spMkLst>
        </pc:spChg>
        <pc:spChg chg="add del mod">
          <ac:chgData name="Kristin Lupfer" userId="c6fcad52-6f60-4f58-87c8-b898d554cbd3" providerId="ADAL" clId="{A81242BB-B185-4B0E-8ABC-3519C3781F39}" dt="2022-06-17T20:49:43.789" v="240" actId="6264"/>
          <ac:spMkLst>
            <pc:docMk/>
            <pc:sldMk cId="3216406141" sldId="855"/>
            <ac:spMk id="5" creationId="{DC11C0D0-B2C4-4D90-80B0-C2EDB904FD08}"/>
          </ac:spMkLst>
        </pc:spChg>
        <pc:spChg chg="mod ord">
          <ac:chgData name="Kristin Lupfer" userId="c6fcad52-6f60-4f58-87c8-b898d554cbd3" providerId="ADAL" clId="{A81242BB-B185-4B0E-8ABC-3519C3781F39}" dt="2022-06-17T20:49:43.789" v="240" actId="6264"/>
          <ac:spMkLst>
            <pc:docMk/>
            <pc:sldMk cId="3216406141" sldId="855"/>
            <ac:spMk id="6" creationId="{488F3438-DCF7-4EED-96CF-947B4B6064C5}"/>
          </ac:spMkLst>
        </pc:spChg>
        <pc:spChg chg="add del mod">
          <ac:chgData name="Kristin Lupfer" userId="c6fcad52-6f60-4f58-87c8-b898d554cbd3" providerId="ADAL" clId="{A81242BB-B185-4B0E-8ABC-3519C3781F39}" dt="2022-06-17T20:49:43.789" v="240" actId="6264"/>
          <ac:spMkLst>
            <pc:docMk/>
            <pc:sldMk cId="3216406141" sldId="855"/>
            <ac:spMk id="7" creationId="{02B1BD5C-B21C-4907-8308-8CF93ACAE3A5}"/>
          </ac:spMkLst>
        </pc:spChg>
      </pc:sldChg>
    </pc:docChg>
  </pc:docChgLst>
  <pc:docChgLst>
    <pc:chgData name="Abigail Kirkman" userId="c38e55c3-9681-4e43-bbba-bf08b6b469af" providerId="ADAL" clId="{04B37168-F7E0-46F5-90EE-C432FF36C338}"/>
    <pc:docChg chg="custSel modSld">
      <pc:chgData name="Abigail Kirkman" userId="c38e55c3-9681-4e43-bbba-bf08b6b469af" providerId="ADAL" clId="{04B37168-F7E0-46F5-90EE-C432FF36C338}" dt="2022-08-02T16:21:01.793" v="11" actId="27636"/>
      <pc:docMkLst>
        <pc:docMk/>
      </pc:docMkLst>
      <pc:sldChg chg="modSp mod">
        <pc:chgData name="Abigail Kirkman" userId="c38e55c3-9681-4e43-bbba-bf08b6b469af" providerId="ADAL" clId="{04B37168-F7E0-46F5-90EE-C432FF36C338}" dt="2022-08-02T16:21:01.793" v="11" actId="27636"/>
        <pc:sldMkLst>
          <pc:docMk/>
          <pc:sldMk cId="3811004201" sldId="849"/>
        </pc:sldMkLst>
        <pc:spChg chg="mod">
          <ac:chgData name="Abigail Kirkman" userId="c38e55c3-9681-4e43-bbba-bf08b6b469af" providerId="ADAL" clId="{04B37168-F7E0-46F5-90EE-C432FF36C338}" dt="2022-08-02T16:21:01.793" v="11" actId="27636"/>
          <ac:spMkLst>
            <pc:docMk/>
            <pc:sldMk cId="3811004201" sldId="849"/>
            <ac:spMk id="7" creationId="{E6C6E645-311E-4EFA-8732-B30CD4D8C9CA}"/>
          </ac:spMkLst>
        </pc:spChg>
      </pc:sldChg>
      <pc:sldChg chg="modSp mod">
        <pc:chgData name="Abigail Kirkman" userId="c38e55c3-9681-4e43-bbba-bf08b6b469af" providerId="ADAL" clId="{04B37168-F7E0-46F5-90EE-C432FF36C338}" dt="2022-08-02T16:20:50.721" v="5" actId="27636"/>
        <pc:sldMkLst>
          <pc:docMk/>
          <pc:sldMk cId="2980217702" sldId="851"/>
        </pc:sldMkLst>
        <pc:spChg chg="mod">
          <ac:chgData name="Abigail Kirkman" userId="c38e55c3-9681-4e43-bbba-bf08b6b469af" providerId="ADAL" clId="{04B37168-F7E0-46F5-90EE-C432FF36C338}" dt="2022-08-02T16:20:50.721" v="5" actId="27636"/>
          <ac:spMkLst>
            <pc:docMk/>
            <pc:sldMk cId="2980217702" sldId="851"/>
            <ac:spMk id="7" creationId="{E6C6E645-311E-4EFA-8732-B30CD4D8C9CA}"/>
          </ac:spMkLst>
        </pc:spChg>
      </pc:sldChg>
      <pc:sldChg chg="modSp mod">
        <pc:chgData name="Abigail Kirkman" userId="c38e55c3-9681-4e43-bbba-bf08b6b469af" providerId="ADAL" clId="{04B37168-F7E0-46F5-90EE-C432FF36C338}" dt="2022-08-02T16:20:56.270" v="8" actId="27636"/>
        <pc:sldMkLst>
          <pc:docMk/>
          <pc:sldMk cId="3718830806" sldId="852"/>
        </pc:sldMkLst>
        <pc:spChg chg="mod">
          <ac:chgData name="Abigail Kirkman" userId="c38e55c3-9681-4e43-bbba-bf08b6b469af" providerId="ADAL" clId="{04B37168-F7E0-46F5-90EE-C432FF36C338}" dt="2022-08-02T16:20:56.270" v="8" actId="27636"/>
          <ac:spMkLst>
            <pc:docMk/>
            <pc:sldMk cId="3718830806" sldId="852"/>
            <ac:spMk id="7" creationId="{E6C6E645-311E-4EFA-8732-B30CD4D8C9CA}"/>
          </ac:spMkLst>
        </pc:spChg>
      </pc:sldChg>
      <pc:sldChg chg="modSp mod">
        <pc:chgData name="Abigail Kirkman" userId="c38e55c3-9681-4e43-bbba-bf08b6b469af" providerId="ADAL" clId="{04B37168-F7E0-46F5-90EE-C432FF36C338}" dt="2022-08-02T16:20:45.356" v="2" actId="27636"/>
        <pc:sldMkLst>
          <pc:docMk/>
          <pc:sldMk cId="3216406141" sldId="855"/>
        </pc:sldMkLst>
        <pc:spChg chg="mod">
          <ac:chgData name="Abigail Kirkman" userId="c38e55c3-9681-4e43-bbba-bf08b6b469af" providerId="ADAL" clId="{04B37168-F7E0-46F5-90EE-C432FF36C338}" dt="2022-08-02T16:20:45.356" v="2" actId="27636"/>
          <ac:spMkLst>
            <pc:docMk/>
            <pc:sldMk cId="3216406141" sldId="855"/>
            <ac:spMk id="3" creationId="{E86768D3-2BEA-40DF-9237-17D43357D0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86AB6-40ED-465D-8045-FBBB0C386C13}"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134BD7-5DD2-432A-8F84-0E05342D6162}" type="slidenum">
              <a:rPr lang="en-US" smtClean="0"/>
              <a:t>‹#›</a:t>
            </a:fld>
            <a:endParaRPr lang="en-US"/>
          </a:p>
        </p:txBody>
      </p:sp>
    </p:spTree>
    <p:extLst>
      <p:ext uri="{BB962C8B-B14F-4D97-AF65-F5344CB8AC3E}">
        <p14:creationId xmlns:p14="http://schemas.microsoft.com/office/powerpoint/2010/main" val="70874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oarworks.samhsa.gov/article/sample-medical-summary-report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soarworks.samhsa.gov/article/about-function-report-ssa-3373" TargetMode="External"/><Relationship Id="rId4" Type="http://schemas.openxmlformats.org/officeDocument/2006/relationships/hyperlink" Target="https://www.ssa.gov/forms/ssa-3373-bk.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sa.gov/ssi/text-redets-ussi.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t>1</a:t>
            </a:fld>
            <a:endParaRPr lang="en-US"/>
          </a:p>
        </p:txBody>
      </p:sp>
    </p:spTree>
    <p:extLst>
      <p:ext uri="{BB962C8B-B14F-4D97-AF65-F5344CB8AC3E}">
        <p14:creationId xmlns:p14="http://schemas.microsoft.com/office/powerpoint/2010/main" val="2042600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solidFill>
                  <a:prstClr val="black"/>
                </a:solidFill>
              </a:rPr>
              <a:t>SAMHSA SOAR TA Center</a:t>
            </a:r>
          </a:p>
        </p:txBody>
      </p:sp>
      <p:sp>
        <p:nvSpPr>
          <p:cNvPr id="5" name="Slide Number Placeholder 4"/>
          <p:cNvSpPr>
            <a:spLocks noGrp="1"/>
          </p:cNvSpPr>
          <p:nvPr>
            <p:ph type="sldNum" sz="quarter" idx="11"/>
          </p:nvPr>
        </p:nvSpPr>
        <p:spPr/>
        <p:txBody>
          <a:bodyPr/>
          <a:lstStyle/>
          <a:p>
            <a:fld id="{E7B5BE15-58A9-40F7-B37B-9BBD8EB8CAF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96529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t>15</a:t>
            </a:fld>
            <a:endParaRPr lang="en-US"/>
          </a:p>
        </p:txBody>
      </p:sp>
    </p:spTree>
    <p:extLst>
      <p:ext uri="{BB962C8B-B14F-4D97-AF65-F5344CB8AC3E}">
        <p14:creationId xmlns:p14="http://schemas.microsoft.com/office/powerpoint/2010/main" val="13849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134BD7-5DD2-432A-8F84-0E05342D6162}" type="slidenum">
              <a:rPr lang="en-US" smtClean="0"/>
              <a:t>17</a:t>
            </a:fld>
            <a:endParaRPr lang="en-US"/>
          </a:p>
        </p:txBody>
      </p:sp>
    </p:spTree>
    <p:extLst>
      <p:ext uri="{BB962C8B-B14F-4D97-AF65-F5344CB8AC3E}">
        <p14:creationId xmlns:p14="http://schemas.microsoft.com/office/powerpoint/2010/main" val="4043312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t>18</a:t>
            </a:fld>
            <a:endParaRPr lang="en-US"/>
          </a:p>
        </p:txBody>
      </p:sp>
    </p:spTree>
    <p:extLst>
      <p:ext uri="{BB962C8B-B14F-4D97-AF65-F5344CB8AC3E}">
        <p14:creationId xmlns:p14="http://schemas.microsoft.com/office/powerpoint/2010/main" val="1075016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8D0EA62-7926-3B4F-B492-E7CD6B7AE3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AFBF24C-BD8F-3E43-B892-8028312D3B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13316" name="Slide Number Placeholder 3">
            <a:extLst>
              <a:ext uri="{FF2B5EF4-FFF2-40B4-BE49-F238E27FC236}">
                <a16:creationId xmlns:a16="http://schemas.microsoft.com/office/drawing/2014/main" id="{34815384-A0A0-424F-BA47-9403349D07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85372" indent="-302066">
              <a:defRPr>
                <a:solidFill>
                  <a:schemeClr val="tx1"/>
                </a:solidFill>
                <a:latin typeface="Calibri" panose="020F0502020204030204" pitchFamily="34" charset="0"/>
                <a:ea typeface="MS PGothic" panose="020B0600070205080204" pitchFamily="34" charset="-128"/>
              </a:defRPr>
            </a:lvl2pPr>
            <a:lvl3pPr marL="1208265" indent="-241653">
              <a:defRPr>
                <a:solidFill>
                  <a:schemeClr val="tx1"/>
                </a:solidFill>
                <a:latin typeface="Calibri" panose="020F0502020204030204" pitchFamily="34" charset="0"/>
                <a:ea typeface="MS PGothic" panose="020B0600070205080204" pitchFamily="34" charset="-128"/>
              </a:defRPr>
            </a:lvl3pPr>
            <a:lvl4pPr marL="1691571" indent="-241653">
              <a:defRPr>
                <a:solidFill>
                  <a:schemeClr val="tx1"/>
                </a:solidFill>
                <a:latin typeface="Calibri" panose="020F0502020204030204" pitchFamily="34" charset="0"/>
                <a:ea typeface="MS PGothic" panose="020B0600070205080204" pitchFamily="34" charset="-128"/>
              </a:defRPr>
            </a:lvl4pPr>
            <a:lvl5pPr marL="2174878" indent="-241653">
              <a:defRPr>
                <a:solidFill>
                  <a:schemeClr val="tx1"/>
                </a:solidFill>
                <a:latin typeface="Calibri" panose="020F050202020403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3E7AAD8-AF1B-9041-A29E-D6CDEDB1AEC0}" type="slidenum">
              <a:rPr lang="en-US" altLang="en-US" smtClean="0"/>
              <a:pPr/>
              <a:t>19</a:t>
            </a:fld>
            <a:endParaRPr lang="en-US" altLang="en-US"/>
          </a:p>
        </p:txBody>
      </p:sp>
    </p:spTree>
    <p:extLst>
      <p:ext uri="{BB962C8B-B14F-4D97-AF65-F5344CB8AC3E}">
        <p14:creationId xmlns:p14="http://schemas.microsoft.com/office/powerpoint/2010/main" val="375626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612">
              <a:defRPr/>
            </a:pPr>
            <a:r>
              <a:rPr lang="en-US" b="1" dirty="0">
                <a:solidFill>
                  <a:schemeClr val="bg2">
                    <a:lumMod val="25000"/>
                  </a:schemeClr>
                </a:solidFill>
              </a:rPr>
              <a:t>Medical Summary Report (MSR)</a:t>
            </a:r>
            <a:r>
              <a:rPr lang="en-US" b="0" dirty="0">
                <a:solidFill>
                  <a:schemeClr val="bg2">
                    <a:lumMod val="25000"/>
                  </a:schemeClr>
                </a:solidFill>
              </a:rPr>
              <a:t>	</a:t>
            </a:r>
            <a:endParaRPr lang="en-US" dirty="0">
              <a:solidFill>
                <a:prstClr val="black"/>
              </a:solidFill>
            </a:endParaRPr>
          </a:p>
          <a:p>
            <a:pPr marL="182927" indent="-182927">
              <a:buFont typeface="Wingdings" panose="05000000000000000000" pitchFamily="2" charset="2"/>
              <a:buChar char="§"/>
            </a:pPr>
            <a:r>
              <a:rPr lang="en-US" dirty="0"/>
              <a:t>The Medical Summary Report (MSR) is a letter written by the case manager and submitted as part of the SOAR application packet. The skills you practiced in writing functional descriptions will be put to use in your MSR letter.  View sample MSRs here: </a:t>
            </a:r>
            <a:r>
              <a:rPr lang="en-US" dirty="0">
                <a:hlinkClick r:id="rId3"/>
              </a:rPr>
              <a:t>https://soarworks.samhsa.gov/article/sample-medical-summary-reports</a:t>
            </a:r>
            <a:r>
              <a:rPr lang="en-US" dirty="0"/>
              <a:t> </a:t>
            </a:r>
          </a:p>
          <a:p>
            <a:pPr marL="182927" indent="-182927">
              <a:buFont typeface="Wingdings" panose="05000000000000000000" pitchFamily="2" charset="2"/>
              <a:buChar char="§"/>
              <a:defRPr/>
            </a:pPr>
            <a:r>
              <a:rPr lang="en-US" dirty="0"/>
              <a:t>In some states or specific Field Offices, SSA and DDS have agreed, as part of the SOAR Process, that the MSR can take the place of the SSA-3373: Function Report (found here: </a:t>
            </a:r>
            <a:r>
              <a:rPr lang="en-US" dirty="0">
                <a:hlinkClick r:id="rId4"/>
              </a:rPr>
              <a:t>https://www.ssa.gov/forms/ssa-3373-bk.pdf</a:t>
            </a:r>
            <a:r>
              <a:rPr lang="en-US" dirty="0"/>
              <a:t>)</a:t>
            </a:r>
          </a:p>
          <a:p>
            <a:pPr marL="182927" indent="-182927">
              <a:buFont typeface="Wingdings" panose="05000000000000000000" pitchFamily="2" charset="2"/>
              <a:buChar char="§"/>
            </a:pPr>
            <a:r>
              <a:rPr lang="en-US" dirty="0"/>
              <a:t>Even if the SSA-3373 is required, the MSR is included as part of the SOAR packet as additional evidence to support the claim. (For more information, read “About the Function Report: SSA-3373”: </a:t>
            </a:r>
            <a:r>
              <a:rPr lang="en-US" dirty="0">
                <a:hlinkClick r:id="rId5"/>
              </a:rPr>
              <a:t>https://soarworks.samhsa.gov/article/about-function-report-ssa-3373</a:t>
            </a:r>
            <a:r>
              <a:rPr lang="en-US" dirty="0"/>
              <a:t>). </a:t>
            </a:r>
          </a:p>
          <a:p>
            <a:endParaRPr lang="en-US" dirty="0"/>
          </a:p>
          <a:p>
            <a:r>
              <a:rPr lang="en-US" dirty="0"/>
              <a:t>Reminder: SGA is Substantial</a:t>
            </a:r>
            <a:r>
              <a:rPr lang="en-US" baseline="0" dirty="0"/>
              <a:t> Gainful Activity</a:t>
            </a:r>
            <a:r>
              <a:rPr lang="en-US" i="1" dirty="0"/>
              <a:t>- </a:t>
            </a:r>
            <a:r>
              <a:rPr lang="en-US" baseline="0" dirty="0">
                <a:solidFill>
                  <a:schemeClr val="tx1">
                    <a:lumMod val="75000"/>
                    <a:lumOff val="25000"/>
                  </a:schemeClr>
                </a:solidFill>
              </a:rPr>
              <a:t>$1,350/month (2022)</a:t>
            </a:r>
            <a:endParaRPr lang="en-US" dirty="0"/>
          </a:p>
        </p:txBody>
      </p:sp>
      <p:sp>
        <p:nvSpPr>
          <p:cNvPr id="4" name="Slide Number Placeholder 3"/>
          <p:cNvSpPr>
            <a:spLocks noGrp="1"/>
          </p:cNvSpPr>
          <p:nvPr>
            <p:ph type="sldNum" sz="quarter" idx="10"/>
          </p:nvPr>
        </p:nvSpPr>
        <p:spPr/>
        <p:txBody>
          <a:bodyPr/>
          <a:lstStyle/>
          <a:p>
            <a:fld id="{AB3EA04E-3C7C-4FBD-B92F-C69FC2C5EBC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1789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97589"/>
            <a:ext cx="5982208" cy="9193998"/>
          </a:xfrm>
        </p:spPr>
        <p:txBody>
          <a:bodyPr/>
          <a:lstStyle/>
          <a:p>
            <a:pPr defTabSz="975612">
              <a:defRPr/>
            </a:pPr>
            <a:r>
              <a:rPr lang="en-US" b="1" dirty="0">
                <a:solidFill>
                  <a:schemeClr val="bg2">
                    <a:lumMod val="25000"/>
                  </a:schemeClr>
                </a:solidFill>
              </a:rPr>
              <a:t>Medical Summary Report Interview Guide</a:t>
            </a:r>
          </a:p>
          <a:p>
            <a:pPr marL="182927" indent="-182927">
              <a:buFont typeface="Wingdings" panose="05000000000000000000" pitchFamily="2" charset="2"/>
              <a:buChar char="§"/>
            </a:pPr>
            <a:r>
              <a:rPr lang="en-US" dirty="0"/>
              <a:t>As you utilize the MSR Interview Guide to ask questions, you can record answers in the MSR Template</a:t>
            </a:r>
            <a:r>
              <a:rPr lang="en-US" i="1" dirty="0"/>
              <a:t>.</a:t>
            </a:r>
            <a:endParaRPr lang="en-US" dirty="0"/>
          </a:p>
          <a:p>
            <a:pPr marL="182927" indent="-182927">
              <a:buFont typeface="Wingdings" panose="05000000000000000000" pitchFamily="2" charset="2"/>
              <a:buChar char="§"/>
            </a:pPr>
            <a:r>
              <a:rPr lang="en-US" dirty="0"/>
              <a:t>SOAR-trained providers are able to gather a thorough history in a respectful manner, which in turn helps DDS understand the impact and duration of a person’s impairment and the effect of their illness(es) on work ability and functioning.</a:t>
            </a:r>
          </a:p>
          <a:p>
            <a:pPr marL="182927" indent="-182927">
              <a:buFont typeface="Wingdings" panose="05000000000000000000" pitchFamily="2" charset="2"/>
              <a:buChar char="§"/>
            </a:pPr>
            <a:r>
              <a:rPr lang="en-US" dirty="0"/>
              <a:t>How questions are asked can be critical to obtaining the appropriate information. The interviewing process can also uncover sensitive topics like past and current trauma that need to be approached with care</a:t>
            </a:r>
          </a:p>
          <a:p>
            <a:pPr marL="182927" indent="-182927">
              <a:buFont typeface="Wingdings" panose="05000000000000000000" pitchFamily="2" charset="2"/>
              <a:buChar char="§"/>
            </a:pPr>
            <a:endParaRPr lang="en-US" b="1" dirty="0"/>
          </a:p>
          <a:p>
            <a:r>
              <a:rPr lang="en-US" b="1" dirty="0"/>
              <a:t>Interviewers who feel uncomfortable or ill-equipped to explore certain topics should not do so. </a:t>
            </a:r>
          </a:p>
          <a:p>
            <a:pPr marL="182944" indent="-182944">
              <a:buFont typeface="Wingdings" panose="05000000000000000000" pitchFamily="2" charset="2"/>
              <a:buChar char="§"/>
            </a:pPr>
            <a:r>
              <a:rPr lang="en-US" dirty="0"/>
              <a:t>Instead, they should seek assistance from someone who is more clinically skilled, more able to assess responses, and more confident in ensuring that the person feels safe from self-harm and/or emotional distress when the interview ends.</a:t>
            </a:r>
          </a:p>
          <a:p>
            <a:endParaRPr lang="en-US" dirty="0"/>
          </a:p>
          <a:p>
            <a:r>
              <a:rPr lang="en-US" dirty="0"/>
              <a:t> </a:t>
            </a:r>
            <a:r>
              <a:rPr lang="en-US" b="1" dirty="0"/>
              <a:t>How Do I Ask? </a:t>
            </a:r>
            <a:endParaRPr lang="en-US" dirty="0"/>
          </a:p>
          <a:p>
            <a:pPr marL="182927" indent="-182927">
              <a:buFont typeface="Wingdings" panose="05000000000000000000" pitchFamily="2" charset="2"/>
              <a:buChar char="§"/>
            </a:pPr>
            <a:r>
              <a:rPr lang="en-US" dirty="0"/>
              <a:t>Your challenge is to gather the greatest amount of information while remaining respectful and compassionate.</a:t>
            </a:r>
          </a:p>
          <a:p>
            <a:pPr marL="182927" indent="-182927">
              <a:buFont typeface="Wingdings" panose="05000000000000000000" pitchFamily="2" charset="2"/>
              <a:buChar char="§"/>
            </a:pPr>
            <a:r>
              <a:rPr lang="en-US" dirty="0"/>
              <a:t>Remember to talk with the person about their strengths and their struggles</a:t>
            </a:r>
          </a:p>
          <a:p>
            <a:pPr marL="182927" indent="-182927">
              <a:buFont typeface="Wingdings" panose="05000000000000000000" pitchFamily="2" charset="2"/>
              <a:buChar char="§"/>
            </a:pPr>
            <a:r>
              <a:rPr lang="en-US" dirty="0"/>
              <a:t>Keep your questions simple and direct without being judgmental</a:t>
            </a:r>
          </a:p>
          <a:p>
            <a:pPr marL="182927" indent="-182927">
              <a:buFont typeface="Wingdings" panose="05000000000000000000" pitchFamily="2" charset="2"/>
              <a:buChar char="§"/>
            </a:pPr>
            <a:r>
              <a:rPr lang="en-US" dirty="0"/>
              <a:t>Consider using the sample questions throughout the MSR Interview Guide</a:t>
            </a:r>
          </a:p>
          <a:p>
            <a:pPr marL="182927" indent="-182927">
              <a:buFont typeface="Wingdings" panose="05000000000000000000" pitchFamily="2" charset="2"/>
              <a:buChar char="§"/>
            </a:pPr>
            <a:r>
              <a:rPr lang="en-US" dirty="0"/>
              <a:t>Make note of the person’s non-verbal as well as verbal responses</a:t>
            </a:r>
          </a:p>
          <a:p>
            <a:endParaRPr lang="en-US" b="1" dirty="0"/>
          </a:p>
          <a:p>
            <a:r>
              <a:rPr lang="en-US" b="1" dirty="0"/>
              <a:t>Open-ended Questions</a:t>
            </a:r>
            <a:endParaRPr lang="en-US" dirty="0"/>
          </a:p>
          <a:p>
            <a:pPr marL="182927" indent="-182927">
              <a:buFont typeface="Wingdings" panose="05000000000000000000" pitchFamily="2" charset="2"/>
              <a:buChar char="§"/>
            </a:pPr>
            <a:r>
              <a:rPr lang="en-US" dirty="0"/>
              <a:t>Open-ended questions encourage responses that are descriptive and rich with information.</a:t>
            </a:r>
          </a:p>
          <a:p>
            <a:pPr marL="182927" indent="-182927">
              <a:buFont typeface="Wingdings" panose="05000000000000000000" pitchFamily="2" charset="2"/>
              <a:buChar char="§"/>
            </a:pPr>
            <a:r>
              <a:rPr lang="en-US" dirty="0"/>
              <a:t>Avoid yes/no questions, such as “Can you _____?”  Most people answer “yes” because they want to be seen in the best light </a:t>
            </a:r>
          </a:p>
          <a:p>
            <a:pPr marL="182927" indent="-182927">
              <a:buFont typeface="Wingdings" panose="05000000000000000000" pitchFamily="2" charset="2"/>
              <a:buChar char="§"/>
            </a:pPr>
            <a:r>
              <a:rPr lang="en-US" dirty="0"/>
              <a:t>Examples: “Why did you leave the last job you had?”  “When you do _____, how do you feel?” </a:t>
            </a:r>
          </a:p>
          <a:p>
            <a:endParaRPr lang="en-US" b="1" dirty="0"/>
          </a:p>
          <a:p>
            <a:r>
              <a:rPr lang="en-US" b="1" dirty="0"/>
              <a:t>Context of Questions</a:t>
            </a:r>
          </a:p>
          <a:p>
            <a:r>
              <a:rPr lang="en-US" dirty="0"/>
              <a:t>Remember that our goal is to obtain information that is directly related to how an individual’s disabling conditions limits his/her ability to function and maintain employment at Substantial Gainful levels. </a:t>
            </a:r>
          </a:p>
          <a:p>
            <a:endParaRPr lang="en-US" b="1" dirty="0"/>
          </a:p>
          <a:p>
            <a:r>
              <a:rPr lang="en-US" b="1" dirty="0"/>
              <a:t>Ability or Access?</a:t>
            </a:r>
            <a:endParaRPr lang="en-US" dirty="0"/>
          </a:p>
          <a:p>
            <a:pPr marL="182927" indent="-182927">
              <a:buFont typeface="Wingdings" panose="05000000000000000000" pitchFamily="2" charset="2"/>
              <a:buChar char="§"/>
            </a:pPr>
            <a:r>
              <a:rPr lang="en-US" dirty="0"/>
              <a:t>It is important to distinguish between ability and access. DDS evaluates the extent to which the applicant’s illness impairs their </a:t>
            </a:r>
            <a:r>
              <a:rPr lang="en-US" i="1" dirty="0"/>
              <a:t>ability</a:t>
            </a:r>
            <a:r>
              <a:rPr lang="en-US" dirty="0"/>
              <a:t> to function, rather than impairments in functioning due to lack of </a:t>
            </a:r>
            <a:r>
              <a:rPr lang="en-US" i="1" dirty="0"/>
              <a:t>access</a:t>
            </a:r>
            <a:r>
              <a:rPr lang="en-US" dirty="0"/>
              <a:t> to facilities.</a:t>
            </a:r>
          </a:p>
          <a:p>
            <a:pPr marL="182927" indent="-182927">
              <a:buFont typeface="Wingdings" panose="05000000000000000000" pitchFamily="2" charset="2"/>
              <a:buChar char="§"/>
            </a:pPr>
            <a:r>
              <a:rPr lang="en-US" dirty="0"/>
              <a:t>This is especially important for people who are experiencing homelessness</a:t>
            </a:r>
          </a:p>
          <a:p>
            <a:pPr marL="182927" indent="-182927">
              <a:buFont typeface="Wingdings" panose="05000000000000000000" pitchFamily="2" charset="2"/>
              <a:buChar char="§"/>
            </a:pPr>
            <a:r>
              <a:rPr lang="en-US" dirty="0"/>
              <a:t>Does someone not cook because they can’t manage cooking or because they don’t have a stove?</a:t>
            </a:r>
          </a:p>
          <a:p>
            <a:pPr marL="182927" indent="-182927">
              <a:buFont typeface="Wingdings" panose="05000000000000000000" pitchFamily="2" charset="2"/>
              <a:buChar char="§"/>
            </a:pPr>
            <a:r>
              <a:rPr lang="en-US" dirty="0"/>
              <a:t>How you ask the question can help clarify this issue</a:t>
            </a:r>
          </a:p>
          <a:p>
            <a:pPr marL="182927" indent="-182927">
              <a:buFont typeface="Wingdings" panose="05000000000000000000" pitchFamily="2" charset="2"/>
              <a:buChar char="§"/>
            </a:pPr>
            <a:r>
              <a:rPr lang="en-US" dirty="0"/>
              <a:t>Examples “What do you like to cook?” “When was the last time you did?” “If you had a kitchen would you cook? Why or why not?”</a:t>
            </a:r>
          </a:p>
          <a:p>
            <a:endParaRPr lang="en-US" dirty="0"/>
          </a:p>
        </p:txBody>
      </p:sp>
      <p:sp>
        <p:nvSpPr>
          <p:cNvPr id="4" name="Slide Number Placeholder 3"/>
          <p:cNvSpPr>
            <a:spLocks noGrp="1"/>
          </p:cNvSpPr>
          <p:nvPr>
            <p:ph type="sldNum" sz="quarter" idx="10"/>
          </p:nvPr>
        </p:nvSpPr>
        <p:spPr/>
        <p:txBody>
          <a:bodyPr/>
          <a:lstStyle/>
          <a:p>
            <a:fld id="{AB3EA04E-3C7C-4FBD-B92F-C69FC2C5EBC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0538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review each of these sections on the following slides. </a:t>
            </a:r>
          </a:p>
          <a:p>
            <a:endParaRPr lang="en-US"/>
          </a:p>
        </p:txBody>
      </p:sp>
      <p:sp>
        <p:nvSpPr>
          <p:cNvPr id="4" name="Slide Number Placeholder 3"/>
          <p:cNvSpPr>
            <a:spLocks noGrp="1"/>
          </p:cNvSpPr>
          <p:nvPr>
            <p:ph type="sldNum" sz="quarter" idx="10"/>
          </p:nvPr>
        </p:nvSpPr>
        <p:spPr/>
        <p:txBody>
          <a:bodyPr/>
          <a:lstStyle/>
          <a:p>
            <a:fld id="{AB3EA04E-3C7C-4FBD-B92F-C69FC2C5EBC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33665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SOAR cannot and does not function in a vacuum.  We rely heavily on our community partners.  </a:t>
            </a:r>
          </a:p>
          <a:p>
            <a:pPr marL="181240" indent="-181240">
              <a:buFont typeface="Arial" panose="020B0604020202020204" pitchFamily="34" charset="0"/>
              <a:buChar char="•"/>
            </a:pPr>
            <a:r>
              <a:rPr lang="en-US" sz="1300"/>
              <a:t>First and foremost, the </a:t>
            </a:r>
            <a:r>
              <a:rPr lang="en-US" sz="1300" b="1"/>
              <a:t>Social Security Administration (SSA) </a:t>
            </a:r>
            <a:r>
              <a:rPr lang="en-US" sz="1300"/>
              <a:t>is an essential collaborator.  SSA is the federal agency that administers SSI and SSDI. Because SSA is federal, their eligibility rules are the same in every state.  SSA makes the non-medical decision on the claim.  </a:t>
            </a:r>
          </a:p>
          <a:p>
            <a:pPr marL="181240" indent="-181240">
              <a:buFont typeface="Arial" panose="020B0604020202020204" pitchFamily="34" charset="0"/>
              <a:buChar char="•"/>
            </a:pPr>
            <a:r>
              <a:rPr lang="en-US" sz="1300"/>
              <a:t>Every state has a </a:t>
            </a:r>
            <a:r>
              <a:rPr lang="en-US" sz="1300" b="1"/>
              <a:t>Disability Determination Services (DDS) </a:t>
            </a:r>
            <a:r>
              <a:rPr lang="en-US" sz="1300"/>
              <a:t>that works in partnership with SSA to make the medical or disability determination. The DDS is often an unknown player in the process, but with SOAR they are absolutely key. </a:t>
            </a:r>
          </a:p>
          <a:p>
            <a:pPr marL="181240" indent="-181240">
              <a:buFont typeface="Arial" panose="020B0604020202020204" pitchFamily="34" charset="0"/>
              <a:buChar char="•"/>
            </a:pPr>
            <a:r>
              <a:rPr lang="en-US" sz="1300" b="1"/>
              <a:t>Medical and treatment providers </a:t>
            </a:r>
            <a:r>
              <a:rPr lang="en-US" sz="1300"/>
              <a:t>are also extremely important. You will need access to assessments, evaluations and the corresponding medical records that support the claim. </a:t>
            </a:r>
          </a:p>
          <a:p>
            <a:pPr marL="181240" indent="-181240">
              <a:buFont typeface="Arial" panose="020B0604020202020204" pitchFamily="34" charset="0"/>
              <a:buChar char="•"/>
            </a:pPr>
            <a:r>
              <a:rPr lang="en-US" sz="1300"/>
              <a:t>Involving partners from </a:t>
            </a:r>
            <a:r>
              <a:rPr lang="en-US" sz="1300" b="1"/>
              <a:t>criminal justice organizations, Veterans Affairs, employment programs, housing providers and others </a:t>
            </a:r>
            <a:r>
              <a:rPr lang="en-US" sz="1300"/>
              <a:t>helps to ensure that individuals served by SOAR are receiving comprehensive services and supports and that your SOAR program is not operating in a silo. </a:t>
            </a:r>
          </a:p>
          <a:p>
            <a:pPr lvl="0"/>
            <a:endParaRPr lang="en-US"/>
          </a:p>
          <a:p>
            <a:endParaRPr lang="en-US"/>
          </a:p>
        </p:txBody>
      </p:sp>
      <p:sp>
        <p:nvSpPr>
          <p:cNvPr id="4" name="Slide Number Placeholder 3"/>
          <p:cNvSpPr>
            <a:spLocks noGrp="1"/>
          </p:cNvSpPr>
          <p:nvPr>
            <p:ph type="sldNum" sz="quarter" idx="10"/>
          </p:nvPr>
        </p:nvSpPr>
        <p:spPr/>
        <p:txBody>
          <a:bodyPr/>
          <a:lstStyle/>
          <a:p>
            <a:fld id="{AB3EA04E-3C7C-4FBD-B92F-C69FC2C5EBCD}" type="slidenum">
              <a:rPr lang="en-US" smtClean="0"/>
              <a:t>27</a:t>
            </a:fld>
            <a:endParaRPr lang="en-US"/>
          </a:p>
        </p:txBody>
      </p:sp>
    </p:spTree>
    <p:extLst>
      <p:ext uri="{BB962C8B-B14F-4D97-AF65-F5344CB8AC3E}">
        <p14:creationId xmlns:p14="http://schemas.microsoft.com/office/powerpoint/2010/main" val="240023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134BD7-5DD2-432A-8F84-0E05342D6162}" type="slidenum">
              <a:rPr lang="en-US" smtClean="0"/>
              <a:t>36</a:t>
            </a:fld>
            <a:endParaRPr lang="en-US"/>
          </a:p>
        </p:txBody>
      </p:sp>
    </p:spTree>
    <p:extLst>
      <p:ext uri="{BB962C8B-B14F-4D97-AF65-F5344CB8AC3E}">
        <p14:creationId xmlns:p14="http://schemas.microsoft.com/office/powerpoint/2010/main" val="11306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Local Lead Note:</a:t>
            </a:r>
            <a:r>
              <a:rPr lang="en-US" b="1" baseline="0" dirty="0"/>
              <a:t> </a:t>
            </a:r>
          </a:p>
          <a:p>
            <a:endParaRPr lang="en-US" baseline="0" dirty="0"/>
          </a:p>
          <a:p>
            <a:r>
              <a:rPr lang="en-US" dirty="0"/>
              <a:t>The</a:t>
            </a:r>
            <a:r>
              <a:rPr lang="en-US" baseline="0" dirty="0"/>
              <a:t> SAMHSA SOAR TA Center asks that you keep this disclaimer in your presentation. </a:t>
            </a:r>
            <a:endParaRPr lang="en-US" dirty="0"/>
          </a:p>
          <a:p>
            <a:endParaRPr lang="en-US" dirty="0"/>
          </a:p>
        </p:txBody>
      </p:sp>
      <p:sp>
        <p:nvSpPr>
          <p:cNvPr id="4" name="Slide Number Placeholder 3"/>
          <p:cNvSpPr>
            <a:spLocks noGrp="1"/>
          </p:cNvSpPr>
          <p:nvPr>
            <p:ph type="sldNum" sz="quarter" idx="10"/>
          </p:nvPr>
        </p:nvSpPr>
        <p:spPr/>
        <p:txBody>
          <a:bodyPr/>
          <a:lstStyle/>
          <a:p>
            <a:fld id="{E7B5BE15-58A9-40F7-B37B-9BBD8EB8CAFF}" type="slidenum">
              <a:rPr lang="en-US" smtClean="0"/>
              <a:t>2</a:t>
            </a:fld>
            <a:endParaRPr lang="en-US" dirty="0"/>
          </a:p>
        </p:txBody>
      </p:sp>
      <p:sp>
        <p:nvSpPr>
          <p:cNvPr id="5" name="Footer Placeholder 4"/>
          <p:cNvSpPr>
            <a:spLocks noGrp="1"/>
          </p:cNvSpPr>
          <p:nvPr>
            <p:ph type="ftr" sz="quarter" idx="11"/>
          </p:nvPr>
        </p:nvSpPr>
        <p:spPr/>
        <p:txBody>
          <a:bodyPr/>
          <a:lstStyle/>
          <a:p>
            <a:r>
              <a:rPr lang="en-US"/>
              <a:t>SAMHSA SOAR TA Center</a:t>
            </a:r>
            <a:endParaRPr lang="en-US" dirty="0"/>
          </a:p>
        </p:txBody>
      </p:sp>
    </p:spTree>
    <p:extLst>
      <p:ext uri="{BB962C8B-B14F-4D97-AF65-F5344CB8AC3E}">
        <p14:creationId xmlns:p14="http://schemas.microsoft.com/office/powerpoint/2010/main" val="2043529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36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t>5</a:t>
            </a:fld>
            <a:endParaRPr lang="en-US"/>
          </a:p>
        </p:txBody>
      </p:sp>
    </p:spTree>
    <p:extLst>
      <p:ext uri="{BB962C8B-B14F-4D97-AF65-F5344CB8AC3E}">
        <p14:creationId xmlns:p14="http://schemas.microsoft.com/office/powerpoint/2010/main" val="158099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Redetermination: </a:t>
            </a:r>
            <a:r>
              <a:rPr lang="en-US" dirty="0">
                <a:hlinkClick r:id="rId3"/>
              </a:rPr>
              <a:t>https://www.ssa.gov/ssi/text-redets-ussi.htm</a:t>
            </a:r>
            <a:endParaRPr lang="en-US" dirty="0"/>
          </a:p>
        </p:txBody>
      </p:sp>
      <p:sp>
        <p:nvSpPr>
          <p:cNvPr id="4" name="Slide Number Placeholder 3"/>
          <p:cNvSpPr>
            <a:spLocks noGrp="1"/>
          </p:cNvSpPr>
          <p:nvPr>
            <p:ph type="sldNum" sz="quarter" idx="10"/>
          </p:nvPr>
        </p:nvSpPr>
        <p:spPr/>
        <p:txBody>
          <a:bodyPr/>
          <a:lstStyle/>
          <a:p>
            <a:fld id="{E7B5BE15-58A9-40F7-B37B-9BBD8EB8CAFF}" type="slidenum">
              <a:rPr lang="en-US" smtClean="0"/>
              <a:t>6</a:t>
            </a:fld>
            <a:endParaRPr lang="en-US"/>
          </a:p>
        </p:txBody>
      </p:sp>
    </p:spTree>
    <p:extLst>
      <p:ext uri="{BB962C8B-B14F-4D97-AF65-F5344CB8AC3E}">
        <p14:creationId xmlns:p14="http://schemas.microsoft.com/office/powerpoint/2010/main" val="339811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t>7</a:t>
            </a:fld>
            <a:endParaRPr lang="en-US"/>
          </a:p>
        </p:txBody>
      </p:sp>
    </p:spTree>
    <p:extLst>
      <p:ext uri="{BB962C8B-B14F-4D97-AF65-F5344CB8AC3E}">
        <p14:creationId xmlns:p14="http://schemas.microsoft.com/office/powerpoint/2010/main" val="365697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t>8</a:t>
            </a:fld>
            <a:endParaRPr lang="en-US"/>
          </a:p>
        </p:txBody>
      </p:sp>
    </p:spTree>
    <p:extLst>
      <p:ext uri="{BB962C8B-B14F-4D97-AF65-F5344CB8AC3E}">
        <p14:creationId xmlns:p14="http://schemas.microsoft.com/office/powerpoint/2010/main" val="200559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t>9</a:t>
            </a:fld>
            <a:endParaRPr lang="en-US"/>
          </a:p>
        </p:txBody>
      </p:sp>
    </p:spTree>
    <p:extLst>
      <p:ext uri="{BB962C8B-B14F-4D97-AF65-F5344CB8AC3E}">
        <p14:creationId xmlns:p14="http://schemas.microsoft.com/office/powerpoint/2010/main" val="1817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 sure to mention that case managers might have an agency lead that uses OAT and helps supervise multiple case managers</a:t>
            </a:r>
          </a:p>
          <a:p>
            <a:pPr marL="171450" indent="-171450">
              <a:buFont typeface="Arial" panose="020B0604020202020204" pitchFamily="34" charset="0"/>
              <a:buChar char="•"/>
            </a:pPr>
            <a:r>
              <a:rPr lang="en-US" dirty="0"/>
              <a:t>All these players are ambassadors</a:t>
            </a:r>
            <a:r>
              <a:rPr lang="en-US" baseline="0" dirty="0"/>
              <a:t> for SOAR Initiative – united in ending homelessness for individuals with disabling conditions</a:t>
            </a:r>
            <a:endParaRPr lang="en-US" dirty="0"/>
          </a:p>
          <a:p>
            <a:endParaRPr lang="en-US" dirty="0"/>
          </a:p>
        </p:txBody>
      </p:sp>
      <p:sp>
        <p:nvSpPr>
          <p:cNvPr id="4" name="Slide Number Placeholder 3"/>
          <p:cNvSpPr>
            <a:spLocks noGrp="1"/>
          </p:cNvSpPr>
          <p:nvPr>
            <p:ph type="sldNum" sz="quarter" idx="10"/>
          </p:nvPr>
        </p:nvSpPr>
        <p:spPr/>
        <p:txBody>
          <a:bodyPr/>
          <a:lstStyle/>
          <a:p>
            <a:fld id="{AB3EA04E-3C7C-4FBD-B92F-C69FC2C5EBCD}" type="slidenum">
              <a:rPr lang="en-US" smtClean="0"/>
              <a:t>12</a:t>
            </a:fld>
            <a:endParaRPr lang="en-US"/>
          </a:p>
        </p:txBody>
      </p:sp>
    </p:spTree>
    <p:extLst>
      <p:ext uri="{BB962C8B-B14F-4D97-AF65-F5344CB8AC3E}">
        <p14:creationId xmlns:p14="http://schemas.microsoft.com/office/powerpoint/2010/main" val="2425246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4240472"/>
            <a:ext cx="9144000" cy="803795"/>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311094" y="1"/>
            <a:ext cx="8832906" cy="412550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1"/>
            <a:ext cx="311094" cy="4125509"/>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826170" y="1955673"/>
            <a:ext cx="7317829" cy="1950035"/>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p:nvPr>
        </p:nvSpPr>
        <p:spPr>
          <a:xfrm>
            <a:off x="1283204" y="170521"/>
            <a:ext cx="7676582" cy="414212"/>
          </a:xfrm>
          <a:prstGeom prst="rect">
            <a:avLst/>
          </a:prstGeom>
        </p:spPr>
        <p:txBody>
          <a:bodyPr>
            <a:normAutofit/>
          </a:bodyPr>
          <a:lstStyle>
            <a:lvl1pPr algn="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310606" y="4327232"/>
            <a:ext cx="2841625" cy="619125"/>
          </a:xfrm>
        </p:spPr>
        <p:txBody>
          <a:bodyPr anchor="ctr">
            <a:normAutofit/>
          </a:bodyPr>
          <a:lstStyle>
            <a:lvl1pPr marL="0" indent="0">
              <a:buNone/>
              <a:defRPr sz="180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1826171" y="1955672"/>
            <a:ext cx="7133614" cy="1950035"/>
          </a:xfrm>
        </p:spPr>
        <p:txBody>
          <a:bodyPr anchor="ctr">
            <a:normAutofit/>
          </a:bodyPr>
          <a:lstStyle>
            <a:lvl1pPr marL="0" indent="0" algn="r">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grpSp>
        <p:nvGrpSpPr>
          <p:cNvPr id="15" name="Group 14"/>
          <p:cNvGrpSpPr/>
          <p:nvPr userDrawn="1"/>
        </p:nvGrpSpPr>
        <p:grpSpPr>
          <a:xfrm>
            <a:off x="6705600" y="4294784"/>
            <a:ext cx="2254184" cy="695417"/>
            <a:chOff x="5991773" y="5731961"/>
            <a:chExt cx="2968012" cy="915633"/>
          </a:xfrm>
        </p:grpSpPr>
        <p:pic>
          <p:nvPicPr>
            <p:cNvPr id="16" name="Picture 1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8" name="Picture 17" descr="HHS-Logo-camera-read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18859823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947015"/>
            <a:ext cx="8229600" cy="364760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69505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457200" y="947015"/>
            <a:ext cx="6019800" cy="364760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5834298" y="1742121"/>
            <a:ext cx="3647609" cy="2057397"/>
          </a:xfrm>
        </p:spPr>
        <p:txBody>
          <a:bodyPr/>
          <a:lstStyle>
            <a:lvl1pPr marL="0" indent="0">
              <a:buNone/>
              <a:defRPr/>
            </a:lvl1pPr>
          </a:lstStyle>
          <a:p>
            <a:pPr lvl="0"/>
            <a:endParaRPr lang="en-US" dirty="0"/>
          </a:p>
        </p:txBody>
      </p:sp>
      <p:pic>
        <p:nvPicPr>
          <p:cNvPr id="7" name="Picture 6"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3381376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A1720-02F3-46D5-91D9-004D8178A80E}"/>
              </a:ext>
            </a:extLst>
          </p:cNvPr>
          <p:cNvSpPr txBox="1"/>
          <p:nvPr userDrawn="1"/>
        </p:nvSpPr>
        <p:spPr>
          <a:xfrm>
            <a:off x="457200" y="1001168"/>
            <a:ext cx="8229600" cy="3554819"/>
          </a:xfrm>
          <a:prstGeom prst="rect">
            <a:avLst/>
          </a:prstGeom>
          <a:noFill/>
        </p:spPr>
        <p:txBody>
          <a:bodyPr wrap="square" rtlCol="0">
            <a:spAutoFit/>
          </a:bodyPr>
          <a:lstStyle/>
          <a:p>
            <a:pPr algn="ctr"/>
            <a:r>
              <a:rPr lang="en-US" sz="2600" dirty="0"/>
              <a:t>SAMHSA’s mission is to reduce the impact of substance abuse and mental illness on America’s communities.</a:t>
            </a:r>
          </a:p>
          <a:p>
            <a:r>
              <a:rPr lang="en-US" sz="1800" dirty="0"/>
              <a:t>                  </a:t>
            </a:r>
          </a:p>
          <a:p>
            <a:pPr algn="ctr">
              <a:spcBef>
                <a:spcPts val="0"/>
              </a:spcBef>
            </a:pPr>
            <a:endParaRPr lang="en-US" dirty="0"/>
          </a:p>
          <a:p>
            <a:pPr>
              <a:spcBef>
                <a:spcPts val="0"/>
              </a:spcBef>
            </a:pPr>
            <a:endParaRPr lang="en-US" sz="1400" dirty="0"/>
          </a:p>
          <a:p>
            <a:pPr>
              <a:spcBef>
                <a:spcPts val="0"/>
              </a:spcBef>
            </a:pPr>
            <a:endParaRPr lang="en-US" sz="1400" dirty="0"/>
          </a:p>
          <a:p>
            <a:pPr algn="ctr">
              <a:spcBef>
                <a:spcPts val="2400"/>
              </a:spcBef>
            </a:pPr>
            <a:r>
              <a:rPr lang="en-US" sz="4000" dirty="0"/>
              <a:t>www.samhsa.gov</a:t>
            </a:r>
          </a:p>
          <a:p>
            <a:pPr algn="ctr">
              <a:spcBef>
                <a:spcPts val="3000"/>
              </a:spcBef>
            </a:pPr>
            <a:r>
              <a:rPr lang="en-US" sz="2400" dirty="0"/>
              <a:t>1-877-SAMHSA-7 (1-877-726-4727) ● 1-800-487-4889 (TDD)</a:t>
            </a:r>
          </a:p>
        </p:txBody>
      </p:sp>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7" name="Text Placeholder 15">
            <a:extLst>
              <a:ext uri="{FF2B5EF4-FFF2-40B4-BE49-F238E27FC236}">
                <a16:creationId xmlns:a16="http://schemas.microsoft.com/office/drawing/2014/main" id="{69091E6D-2812-48AA-839F-22FB3CC77F13}"/>
              </a:ext>
            </a:extLst>
          </p:cNvPr>
          <p:cNvSpPr>
            <a:spLocks noGrp="1"/>
          </p:cNvSpPr>
          <p:nvPr>
            <p:ph type="body" sz="quarter" idx="11"/>
          </p:nvPr>
        </p:nvSpPr>
        <p:spPr>
          <a:xfrm>
            <a:off x="457200" y="1928917"/>
            <a:ext cx="8229600" cy="1201401"/>
          </a:xfrm>
        </p:spPr>
        <p:txBody>
          <a:bodyPr/>
          <a:lstStyle>
            <a:lvl1pPr marL="0" indent="0" algn="ctr">
              <a:buNone/>
              <a:defRPr sz="2000">
                <a:solidFill>
                  <a:schemeClr val="tx1"/>
                </a:solidFill>
              </a:defRPr>
            </a:lvl1pPr>
            <a:lvl2pPr marL="457200" indent="0">
              <a:buNone/>
              <a:defRPr/>
            </a:lvl2pPr>
          </a:lstStyle>
          <a:p>
            <a:pPr lvl="0"/>
            <a:endParaRPr lang="en-US" dirty="0"/>
          </a:p>
        </p:txBody>
      </p:sp>
    </p:spTree>
    <p:extLst>
      <p:ext uri="{BB962C8B-B14F-4D97-AF65-F5344CB8AC3E}">
        <p14:creationId xmlns:p14="http://schemas.microsoft.com/office/powerpoint/2010/main" val="29644819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Slide Number Placeholder 5"/>
          <p:cNvSpPr>
            <a:spLocks noGrp="1"/>
          </p:cNvSpPr>
          <p:nvPr>
            <p:ph type="sldNum" sz="quarter" idx="4"/>
          </p:nvPr>
        </p:nvSpPr>
        <p:spPr>
          <a:xfrm>
            <a:off x="77406" y="4835040"/>
            <a:ext cx="2057400" cy="273844"/>
          </a:xfrm>
          <a:prstGeom prst="rect">
            <a:avLst/>
          </a:prstGeom>
        </p:spPr>
        <p:txBody>
          <a:bodyPr vert="horz" lIns="91440" tIns="45720" rIns="91440" bIns="45720" rtlCol="0" anchor="ctr"/>
          <a:lstStyle>
            <a:lvl1pPr algn="l">
              <a:defRPr sz="1350" b="1">
                <a:solidFill>
                  <a:schemeClr val="bg1"/>
                </a:solidFill>
              </a:defRPr>
            </a:lvl1pPr>
          </a:lstStyle>
          <a:p>
            <a:fld id="{5EAE24E9-9ED8-401B-8A88-10EF8A5C7087}" type="slidenum">
              <a:rPr lang="en-US" smtClean="0"/>
              <a:pPr/>
              <a:t>‹#›</a:t>
            </a:fld>
            <a:endParaRPr lang="en-US"/>
          </a:p>
        </p:txBody>
      </p:sp>
      <p:pic>
        <p:nvPicPr>
          <p:cNvPr id="11" name="Picture 10"/>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7574" y="4835040"/>
            <a:ext cx="935831" cy="279885"/>
          </a:xfrm>
          <a:prstGeom prst="rect">
            <a:avLst/>
          </a:prstGeom>
          <a:noFill/>
        </p:spPr>
      </p:pic>
    </p:spTree>
    <p:extLst>
      <p:ext uri="{BB962C8B-B14F-4D97-AF65-F5344CB8AC3E}">
        <p14:creationId xmlns:p14="http://schemas.microsoft.com/office/powerpoint/2010/main" val="1989684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7015"/>
            <a:ext cx="8229600" cy="3647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56338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722313" y="3318493"/>
            <a:ext cx="7772400" cy="729725"/>
          </a:xfrm>
        </p:spPr>
        <p:txBody>
          <a:bodyPr/>
          <a:lstStyle>
            <a:lvl1pPr>
              <a:defRPr>
                <a:solidFill>
                  <a:schemeClr val="tx1"/>
                </a:solidFill>
              </a:defRPr>
            </a:lvl1pPr>
          </a:lstStyle>
          <a:p>
            <a:r>
              <a:rPr lang="en-US" dirty="0"/>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25339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47015"/>
            <a:ext cx="4038600" cy="36476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47015"/>
            <a:ext cx="4038600" cy="36476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14628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4701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478132"/>
            <a:ext cx="4040188" cy="31164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94701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478132"/>
            <a:ext cx="4041775" cy="31164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pic>
        <p:nvPicPr>
          <p:cNvPr id="9" name="Picture 8"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87048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1" y="575962"/>
            <a:ext cx="9143999" cy="4018661"/>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2913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pic>
        <p:nvPicPr>
          <p:cNvPr id="5" name="Picture 4"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211056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548879"/>
            <a:ext cx="5111750" cy="40457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457202" y="548877"/>
            <a:ext cx="3008313" cy="527448"/>
          </a:xfrm>
        </p:spPr>
        <p:txBody>
          <a:bodyPr anchor="ctr">
            <a:normAutofit/>
          </a:bodyPr>
          <a:lstStyle>
            <a:lvl1pPr marL="0" indent="0">
              <a:buNone/>
              <a:defRPr sz="2000" b="1"/>
            </a:lvl1pPr>
          </a:lstStyle>
          <a:p>
            <a:pPr lvl="0"/>
            <a:endParaRPr lang="en-US" dirty="0"/>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pic>
        <p:nvPicPr>
          <p:cNvPr id="8" name="Picture 7"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406666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575962"/>
            <a:ext cx="5486400" cy="29697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1792288" y="3545681"/>
            <a:ext cx="5486400" cy="479823"/>
          </a:xfrm>
        </p:spPr>
        <p:txBody>
          <a:bodyPr anchor="ctr">
            <a:normAutofit/>
          </a:bodyPr>
          <a:lstStyle>
            <a:lvl1pPr marL="0" indent="0">
              <a:buNone/>
              <a:defRPr sz="2000" b="1"/>
            </a:lvl1pPr>
          </a:lstStyle>
          <a:p>
            <a:pPr lvl="0"/>
            <a:endParaRPr lang="en-US" dirty="0"/>
          </a:p>
        </p:txBody>
      </p:sp>
      <p:pic>
        <p:nvPicPr>
          <p:cNvPr id="8" name="Picture 7"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236" y="4705093"/>
            <a:ext cx="1071567" cy="381258"/>
          </a:xfrm>
          <a:prstGeom prst="rect">
            <a:avLst/>
          </a:prstGeom>
        </p:spPr>
      </p:pic>
    </p:spTree>
    <p:extLst>
      <p:ext uri="{BB962C8B-B14F-4D97-AF65-F5344CB8AC3E}">
        <p14:creationId xmlns:p14="http://schemas.microsoft.com/office/powerpoint/2010/main" val="339184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1"/>
            <a:ext cx="9144000" cy="575961"/>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947015"/>
            <a:ext cx="8229600" cy="36476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457200" y="4767263"/>
            <a:ext cx="2057400" cy="273844"/>
          </a:xfrm>
          <a:prstGeom prst="rect">
            <a:avLst/>
          </a:prstGeom>
        </p:spPr>
        <p:txBody>
          <a:bodyPr vert="horz" lIns="91440" tIns="45720" rIns="91440" bIns="45720" rtlCol="0" anchor="ctr"/>
          <a:lstStyle>
            <a:lvl1pPr algn="l">
              <a:defRPr sz="1400" b="1">
                <a:solidFill>
                  <a:schemeClr val="tx1">
                    <a:tint val="75000"/>
                  </a:schemeClr>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317506" y="49354"/>
            <a:ext cx="8369294" cy="4747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47922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4572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oarworks.samhsa.gov/state-directory"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oarworks.samhsa.gov/sites/default/files/SSA%20%2B%20DDS%20Collaboration%20Guide%20-072017%20FINAL.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soarworks.samhsa.gov/article/soar-outcomes-and-impac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oarworks.samhsa.gov/contact"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s://soarworks.samhsa.gov/state-directo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EE626-EEC0-43FB-B603-AA0AC5C12AF2}"/>
              </a:ext>
            </a:extLst>
          </p:cNvPr>
          <p:cNvSpPr>
            <a:spLocks noGrp="1"/>
          </p:cNvSpPr>
          <p:nvPr>
            <p:ph type="ctrTitle"/>
          </p:nvPr>
        </p:nvSpPr>
        <p:spPr>
          <a:xfrm>
            <a:off x="497226" y="43841"/>
            <a:ext cx="8649179" cy="2058193"/>
          </a:xfrm>
        </p:spPr>
        <p:txBody>
          <a:bodyPr>
            <a:noAutofit/>
          </a:bodyPr>
          <a:lstStyle/>
          <a:p>
            <a:br>
              <a:rPr lang="en-US" sz="3200" dirty="0">
                <a:solidFill>
                  <a:prstClr val="white"/>
                </a:solidFill>
              </a:rPr>
            </a:br>
            <a:r>
              <a:rPr lang="en-US" sz="3200" dirty="0">
                <a:solidFill>
                  <a:prstClr val="white"/>
                </a:solidFill>
              </a:rPr>
              <a:t>SSI/SSDI Outreach, Access, and Recovery (SOAR): Opportunities for Collaboration</a:t>
            </a:r>
            <a:br>
              <a:rPr lang="en-US" sz="3200" dirty="0">
                <a:solidFill>
                  <a:prstClr val="white"/>
                </a:solidFill>
              </a:rPr>
            </a:br>
            <a:endParaRPr lang="en-US" sz="3200" dirty="0"/>
          </a:p>
        </p:txBody>
      </p:sp>
      <p:sp>
        <p:nvSpPr>
          <p:cNvPr id="7" name="Text Placeholder 6">
            <a:extLst>
              <a:ext uri="{FF2B5EF4-FFF2-40B4-BE49-F238E27FC236}">
                <a16:creationId xmlns:a16="http://schemas.microsoft.com/office/drawing/2014/main" id="{7B1DB14A-3049-4866-BD99-5A18DF86BAA2}"/>
              </a:ext>
            </a:extLst>
          </p:cNvPr>
          <p:cNvSpPr>
            <a:spLocks noGrp="1"/>
          </p:cNvSpPr>
          <p:nvPr>
            <p:ph type="body" sz="quarter" idx="10"/>
          </p:nvPr>
        </p:nvSpPr>
        <p:spPr>
          <a:xfrm>
            <a:off x="310606" y="4327232"/>
            <a:ext cx="5090553" cy="619125"/>
          </a:xfrm>
        </p:spPr>
        <p:txBody>
          <a:bodyPr>
            <a:normAutofit lnSpcReduction="10000"/>
          </a:bodyPr>
          <a:lstStyle/>
          <a:p>
            <a:r>
              <a:rPr lang="en-US" dirty="0"/>
              <a:t>National Association of Disability Examiners</a:t>
            </a:r>
            <a:br>
              <a:rPr lang="en-US" dirty="0"/>
            </a:br>
            <a:r>
              <a:rPr lang="en-US" dirty="0"/>
              <a:t>August 2022</a:t>
            </a:r>
          </a:p>
        </p:txBody>
      </p:sp>
      <p:sp>
        <p:nvSpPr>
          <p:cNvPr id="6" name="Subtitle 5">
            <a:extLst>
              <a:ext uri="{FF2B5EF4-FFF2-40B4-BE49-F238E27FC236}">
                <a16:creationId xmlns:a16="http://schemas.microsoft.com/office/drawing/2014/main" id="{1EC365AA-61DB-46DD-9742-F7B4A5D30598}"/>
              </a:ext>
            </a:extLst>
          </p:cNvPr>
          <p:cNvSpPr>
            <a:spLocks noGrp="1"/>
          </p:cNvSpPr>
          <p:nvPr>
            <p:ph type="subTitle" idx="1"/>
          </p:nvPr>
        </p:nvSpPr>
        <p:spPr/>
        <p:txBody>
          <a:bodyPr>
            <a:normAutofit/>
          </a:bodyPr>
          <a:lstStyle/>
          <a:p>
            <a:r>
              <a:rPr lang="en-US" dirty="0"/>
              <a:t>Substance Abuse and Mental Health Services Administration</a:t>
            </a:r>
          </a:p>
          <a:p>
            <a:r>
              <a:rPr lang="en-US" dirty="0"/>
              <a:t>(SAMHSA) SOAR Technical Assistance Center</a:t>
            </a:r>
          </a:p>
          <a:p>
            <a:r>
              <a:rPr lang="en-US" dirty="0"/>
              <a:t>Policy Research Associates, Inc.</a:t>
            </a:r>
          </a:p>
        </p:txBody>
      </p:sp>
    </p:spTree>
    <p:extLst>
      <p:ext uri="{BB962C8B-B14F-4D97-AF65-F5344CB8AC3E}">
        <p14:creationId xmlns:p14="http://schemas.microsoft.com/office/powerpoint/2010/main" val="4263664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6DDE2A-CC91-489D-AAA3-20A4D54520A6}"/>
              </a:ext>
            </a:extLst>
          </p:cNvPr>
          <p:cNvSpPr>
            <a:spLocks noGrp="1"/>
          </p:cNvSpPr>
          <p:nvPr>
            <p:ph type="sldNum" sz="quarter" idx="10"/>
          </p:nvPr>
        </p:nvSpPr>
        <p:spPr/>
        <p:txBody>
          <a:bodyPr/>
          <a:lstStyle/>
          <a:p>
            <a:fld id="{D07D4089-40B5-457D-927F-16367A53BB79}" type="slidenum">
              <a:rPr lang="en-US" smtClean="0"/>
              <a:pPr/>
              <a:t>10</a:t>
            </a:fld>
            <a:endParaRPr lang="en-US" dirty="0"/>
          </a:p>
        </p:txBody>
      </p:sp>
      <p:sp>
        <p:nvSpPr>
          <p:cNvPr id="4" name="Title 3">
            <a:extLst>
              <a:ext uri="{FF2B5EF4-FFF2-40B4-BE49-F238E27FC236}">
                <a16:creationId xmlns:a16="http://schemas.microsoft.com/office/drawing/2014/main" id="{43CDA13F-39C5-4531-9BDF-317C52212096}"/>
              </a:ext>
            </a:extLst>
          </p:cNvPr>
          <p:cNvSpPr>
            <a:spLocks noGrp="1"/>
          </p:cNvSpPr>
          <p:nvPr>
            <p:ph type="title"/>
          </p:nvPr>
        </p:nvSpPr>
        <p:spPr/>
        <p:txBody>
          <a:bodyPr>
            <a:normAutofit fontScale="90000"/>
          </a:bodyPr>
          <a:lstStyle/>
          <a:p>
            <a:r>
              <a:rPr lang="en-US" dirty="0"/>
              <a:t>Support We Provide</a:t>
            </a:r>
          </a:p>
        </p:txBody>
      </p:sp>
      <p:pic>
        <p:nvPicPr>
          <p:cNvPr id="5" name="Picture 4">
            <a:extLst>
              <a:ext uri="{FF2B5EF4-FFF2-40B4-BE49-F238E27FC236}">
                <a16:creationId xmlns:a16="http://schemas.microsoft.com/office/drawing/2014/main" id="{A9883B10-19FC-4541-9BD4-8F1DADC8B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749" y="732260"/>
            <a:ext cx="6685378" cy="4035003"/>
          </a:xfrm>
          <a:prstGeom prst="rect">
            <a:avLst/>
          </a:prstGeom>
        </p:spPr>
      </p:pic>
    </p:spTree>
    <p:extLst>
      <p:ext uri="{BB962C8B-B14F-4D97-AF65-F5344CB8AC3E}">
        <p14:creationId xmlns:p14="http://schemas.microsoft.com/office/powerpoint/2010/main" val="1541680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F7D9DC-64E0-420B-9DB7-22694A74C00E}"/>
              </a:ext>
            </a:extLst>
          </p:cNvPr>
          <p:cNvSpPr>
            <a:spLocks noGrp="1"/>
          </p:cNvSpPr>
          <p:nvPr>
            <p:ph idx="1"/>
          </p:nvPr>
        </p:nvSpPr>
        <p:spPr>
          <a:xfrm>
            <a:off x="387458" y="751669"/>
            <a:ext cx="3254644" cy="3842956"/>
          </a:xfrm>
        </p:spPr>
        <p:txBody>
          <a:bodyPr>
            <a:normAutofit/>
          </a:bodyPr>
          <a:lstStyle/>
          <a:p>
            <a:r>
              <a:rPr lang="en-US" sz="2000" dirty="0"/>
              <a:t>All states participate in SOAR in some capacity</a:t>
            </a:r>
          </a:p>
          <a:p>
            <a:r>
              <a:rPr lang="en-US" sz="2000" dirty="0"/>
              <a:t>Most states have a SOAR State Team Lead as well as SOAR Local Leads that work to implement and support SOAR</a:t>
            </a:r>
          </a:p>
          <a:p>
            <a:r>
              <a:rPr lang="en-US" sz="2000" dirty="0"/>
              <a:t>Collaboration with local and regional SSA and DDS offices is the goal!</a:t>
            </a:r>
          </a:p>
        </p:txBody>
      </p:sp>
      <p:sp>
        <p:nvSpPr>
          <p:cNvPr id="3" name="Slide Number Placeholder 2">
            <a:extLst>
              <a:ext uri="{FF2B5EF4-FFF2-40B4-BE49-F238E27FC236}">
                <a16:creationId xmlns:a16="http://schemas.microsoft.com/office/drawing/2014/main" id="{595E0F1C-1032-4F27-BCE5-BE8AADB9923E}"/>
              </a:ext>
            </a:extLst>
          </p:cNvPr>
          <p:cNvSpPr>
            <a:spLocks noGrp="1"/>
          </p:cNvSpPr>
          <p:nvPr>
            <p:ph type="sldNum" sz="quarter" idx="10"/>
          </p:nvPr>
        </p:nvSpPr>
        <p:spPr/>
        <p:txBody>
          <a:bodyPr/>
          <a:lstStyle/>
          <a:p>
            <a:fld id="{D07D4089-40B5-457D-927F-16367A53BB79}" type="slidenum">
              <a:rPr lang="en-US" smtClean="0"/>
              <a:pPr/>
              <a:t>11</a:t>
            </a:fld>
            <a:endParaRPr lang="en-US" dirty="0"/>
          </a:p>
        </p:txBody>
      </p:sp>
      <p:sp>
        <p:nvSpPr>
          <p:cNvPr id="4" name="Title 3">
            <a:extLst>
              <a:ext uri="{FF2B5EF4-FFF2-40B4-BE49-F238E27FC236}">
                <a16:creationId xmlns:a16="http://schemas.microsoft.com/office/drawing/2014/main" id="{1A91CE96-2487-4CBD-AEC3-80FB75FCFFFB}"/>
              </a:ext>
            </a:extLst>
          </p:cNvPr>
          <p:cNvSpPr>
            <a:spLocks noGrp="1"/>
          </p:cNvSpPr>
          <p:nvPr>
            <p:ph type="title"/>
          </p:nvPr>
        </p:nvSpPr>
        <p:spPr/>
        <p:txBody>
          <a:bodyPr>
            <a:normAutofit fontScale="90000"/>
          </a:bodyPr>
          <a:lstStyle/>
          <a:p>
            <a:r>
              <a:rPr lang="en-US" dirty="0"/>
              <a:t>SOAR in Your State</a:t>
            </a:r>
          </a:p>
        </p:txBody>
      </p:sp>
      <p:pic>
        <p:nvPicPr>
          <p:cNvPr id="6" name="Picture 5">
            <a:extLst>
              <a:ext uri="{FF2B5EF4-FFF2-40B4-BE49-F238E27FC236}">
                <a16:creationId xmlns:a16="http://schemas.microsoft.com/office/drawing/2014/main" id="{E6D5E55B-7D6B-4A4D-AB77-E20380ADA41B}"/>
              </a:ext>
            </a:extLst>
          </p:cNvPr>
          <p:cNvPicPr>
            <a:picLocks noChangeAspect="1"/>
          </p:cNvPicPr>
          <p:nvPr/>
        </p:nvPicPr>
        <p:blipFill rotWithShape="1">
          <a:blip r:embed="rId2"/>
          <a:srcRect l="1666" t="2336" r="14260" b="5270"/>
          <a:stretch/>
        </p:blipFill>
        <p:spPr>
          <a:xfrm>
            <a:off x="3853811" y="1030638"/>
            <a:ext cx="5026718" cy="26909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278FF7F-F14D-4B3E-89E1-F87875D647C8}"/>
              </a:ext>
            </a:extLst>
          </p:cNvPr>
          <p:cNvSpPr txBox="1"/>
          <p:nvPr/>
        </p:nvSpPr>
        <p:spPr>
          <a:xfrm>
            <a:off x="4395707" y="3928196"/>
            <a:ext cx="4637868" cy="369332"/>
          </a:xfrm>
          <a:prstGeom prst="rect">
            <a:avLst/>
          </a:prstGeom>
          <a:noFill/>
        </p:spPr>
        <p:txBody>
          <a:bodyPr wrap="square">
            <a:spAutoFit/>
          </a:bodyPr>
          <a:lstStyle/>
          <a:p>
            <a:r>
              <a:rPr lang="en-US" dirty="0">
                <a:hlinkClick r:id="rId3"/>
              </a:rPr>
              <a:t>State Directory | SOAR Works! (samhsa.gov)</a:t>
            </a:r>
            <a:endParaRPr lang="en-US" dirty="0"/>
          </a:p>
        </p:txBody>
      </p:sp>
    </p:spTree>
    <p:extLst>
      <p:ext uri="{BB962C8B-B14F-4D97-AF65-F5344CB8AC3E}">
        <p14:creationId xmlns:p14="http://schemas.microsoft.com/office/powerpoint/2010/main" val="196586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SOAR Leadership Structure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06" y="892117"/>
            <a:ext cx="8620396" cy="3054788"/>
          </a:xfrm>
          <a:prstGeom prst="rect">
            <a:avLst/>
          </a:prstGeom>
        </p:spPr>
      </p:pic>
      <p:sp>
        <p:nvSpPr>
          <p:cNvPr id="3" name="Rectangle 2"/>
          <p:cNvSpPr/>
          <p:nvPr/>
        </p:nvSpPr>
        <p:spPr>
          <a:xfrm>
            <a:off x="532262" y="4302390"/>
            <a:ext cx="4836688" cy="600164"/>
          </a:xfrm>
          <a:prstGeom prst="rect">
            <a:avLst/>
          </a:prstGeom>
        </p:spPr>
        <p:txBody>
          <a:bodyPr wrap="square">
            <a:spAutoFit/>
          </a:bodyPr>
          <a:lstStyle/>
          <a:p>
            <a:r>
              <a:rPr lang="en-US" sz="1100" dirty="0"/>
              <a:t>*OAT: Online Application Tracking Program</a:t>
            </a:r>
          </a:p>
          <a:p>
            <a:r>
              <a:rPr lang="en-US" sz="1100" dirty="0"/>
              <a:t>*DDS: Disability Determination Services</a:t>
            </a:r>
          </a:p>
          <a:p>
            <a:r>
              <a:rPr lang="en-US" sz="1100" dirty="0"/>
              <a:t>*TA: Technical Assistance</a:t>
            </a:r>
          </a:p>
        </p:txBody>
      </p:sp>
    </p:spTree>
    <p:extLst>
      <p:ext uri="{BB962C8B-B14F-4D97-AF65-F5344CB8AC3E}">
        <p14:creationId xmlns:p14="http://schemas.microsoft.com/office/powerpoint/2010/main" val="176124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1043D6-2647-40D0-8E6F-6F1A8104C7E2}"/>
              </a:ext>
            </a:extLst>
          </p:cNvPr>
          <p:cNvSpPr>
            <a:spLocks noGrp="1"/>
          </p:cNvSpPr>
          <p:nvPr>
            <p:ph type="sldNum" sz="quarter" idx="10"/>
          </p:nvPr>
        </p:nvSpPr>
        <p:spPr/>
        <p:txBody>
          <a:bodyPr/>
          <a:lstStyle/>
          <a:p>
            <a:fld id="{D07D4089-40B5-457D-927F-16367A53BB79}" type="slidenum">
              <a:rPr lang="en-US" smtClean="0"/>
              <a:pPr/>
              <a:t>13</a:t>
            </a:fld>
            <a:endParaRPr lang="en-US"/>
          </a:p>
        </p:txBody>
      </p:sp>
      <p:sp>
        <p:nvSpPr>
          <p:cNvPr id="4" name="Title 3">
            <a:extLst>
              <a:ext uri="{FF2B5EF4-FFF2-40B4-BE49-F238E27FC236}">
                <a16:creationId xmlns:a16="http://schemas.microsoft.com/office/drawing/2014/main" id="{231BCB75-3588-4DC5-9A9C-9785B314DDC2}"/>
              </a:ext>
            </a:extLst>
          </p:cNvPr>
          <p:cNvSpPr>
            <a:spLocks noGrp="1"/>
          </p:cNvSpPr>
          <p:nvPr>
            <p:ph type="title"/>
          </p:nvPr>
        </p:nvSpPr>
        <p:spPr/>
        <p:txBody>
          <a:bodyPr>
            <a:normAutofit fontScale="90000"/>
          </a:bodyPr>
          <a:lstStyle/>
          <a:p>
            <a:r>
              <a:rPr lang="en-US" dirty="0"/>
              <a:t>Who is a SOAR Applicant?</a:t>
            </a:r>
          </a:p>
        </p:txBody>
      </p:sp>
      <p:pic>
        <p:nvPicPr>
          <p:cNvPr id="8" name="Picture 7">
            <a:extLst>
              <a:ext uri="{FF2B5EF4-FFF2-40B4-BE49-F238E27FC236}">
                <a16:creationId xmlns:a16="http://schemas.microsoft.com/office/drawing/2014/main" id="{9A7644E5-BFB3-4E23-81AA-31FB249D022E}"/>
              </a:ext>
            </a:extLst>
          </p:cNvPr>
          <p:cNvPicPr>
            <a:picLocks noChangeAspect="1"/>
          </p:cNvPicPr>
          <p:nvPr/>
        </p:nvPicPr>
        <p:blipFill rotWithShape="1">
          <a:blip r:embed="rId2"/>
          <a:srcRect l="2432" r="3222"/>
          <a:stretch/>
        </p:blipFill>
        <p:spPr>
          <a:xfrm>
            <a:off x="2077021" y="1124758"/>
            <a:ext cx="3448051" cy="3041855"/>
          </a:xfrm>
          <a:prstGeom prst="rect">
            <a:avLst/>
          </a:prstGeom>
          <a:ln>
            <a:noFill/>
          </a:ln>
          <a:effectLst>
            <a:outerShdw blurRad="292100" dist="139700" dir="2700000" algn="tl" rotWithShape="0">
              <a:srgbClr val="333333">
                <a:alpha val="65000"/>
              </a:srgbClr>
            </a:outerShdw>
          </a:effectLst>
        </p:spPr>
      </p:pic>
      <p:pic>
        <p:nvPicPr>
          <p:cNvPr id="9" name="Content Placeholder 6">
            <a:extLst>
              <a:ext uri="{FF2B5EF4-FFF2-40B4-BE49-F238E27FC236}">
                <a16:creationId xmlns:a16="http://schemas.microsoft.com/office/drawing/2014/main" id="{570CCD7D-B4C9-4F5E-8494-83A3088558A7}"/>
              </a:ext>
            </a:extLst>
          </p:cNvPr>
          <p:cNvPicPr>
            <a:picLocks noGrp="1" noChangeAspect="1"/>
          </p:cNvPicPr>
          <p:nvPr>
            <p:ph sz="half" idx="1"/>
          </p:nvPr>
        </p:nvPicPr>
        <p:blipFill>
          <a:blip r:embed="rId3"/>
          <a:stretch>
            <a:fillRect/>
          </a:stretch>
        </p:blipFill>
        <p:spPr>
          <a:xfrm>
            <a:off x="5755917" y="655446"/>
            <a:ext cx="3100792" cy="3856593"/>
          </a:xfrm>
          <a:effectLst>
            <a:outerShdw blurRad="292100" dist="139700" dir="2700000" algn="tl" rotWithShape="0">
              <a:prstClr val="black">
                <a:alpha val="65000"/>
              </a:prstClr>
            </a:outerShdw>
          </a:effectLst>
        </p:spPr>
      </p:pic>
      <p:sp>
        <p:nvSpPr>
          <p:cNvPr id="11" name="TextBox 10">
            <a:extLst>
              <a:ext uri="{FF2B5EF4-FFF2-40B4-BE49-F238E27FC236}">
                <a16:creationId xmlns:a16="http://schemas.microsoft.com/office/drawing/2014/main" id="{96E4C967-D397-46BB-89BD-E1109CA16813}"/>
              </a:ext>
            </a:extLst>
          </p:cNvPr>
          <p:cNvSpPr txBox="1"/>
          <p:nvPr/>
        </p:nvSpPr>
        <p:spPr>
          <a:xfrm>
            <a:off x="19621" y="1861438"/>
            <a:ext cx="2057400" cy="1477328"/>
          </a:xfrm>
          <a:prstGeom prst="rect">
            <a:avLst/>
          </a:prstGeom>
          <a:noFill/>
        </p:spPr>
        <p:txBody>
          <a:bodyPr wrap="square">
            <a:spAutoFit/>
          </a:bodyPr>
          <a:lstStyle/>
          <a:p>
            <a:pPr algn="ctr"/>
            <a:r>
              <a:rPr lang="en-US" i="1" dirty="0"/>
              <a:t>We want to ensure that ALL eligible applicants are served appropriately. </a:t>
            </a:r>
          </a:p>
        </p:txBody>
      </p:sp>
    </p:spTree>
    <p:extLst>
      <p:ext uri="{BB962C8B-B14F-4D97-AF65-F5344CB8AC3E}">
        <p14:creationId xmlns:p14="http://schemas.microsoft.com/office/powerpoint/2010/main" val="44279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81738" y="744289"/>
            <a:ext cx="2681982" cy="4022974"/>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Autofit/>
          </a:bodyPr>
          <a:lstStyle/>
          <a:p>
            <a:r>
              <a:rPr lang="en-US" dirty="0"/>
              <a:t>What Makes SOAR Unique?</a:t>
            </a:r>
          </a:p>
        </p:txBody>
      </p:sp>
      <p:sp>
        <p:nvSpPr>
          <p:cNvPr id="8" name="Rounded Rectangular Callout 7"/>
          <p:cNvSpPr/>
          <p:nvPr/>
        </p:nvSpPr>
        <p:spPr>
          <a:xfrm>
            <a:off x="4667534" y="850620"/>
            <a:ext cx="2322902" cy="972870"/>
          </a:xfrm>
          <a:prstGeom prst="wedgeRoundRectCallout">
            <a:avLst>
              <a:gd name="adj1" fmla="val 29064"/>
              <a:gd name="adj2" fmla="val 7107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r>
              <a:rPr lang="en-US" sz="2000" dirty="0">
                <a:solidFill>
                  <a:srgbClr val="2683C6">
                    <a:lumMod val="75000"/>
                  </a:srgbClr>
                </a:solidFill>
              </a:rPr>
              <a:t>SOAR-trained case workers are the heroes!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16586" y="1645182"/>
            <a:ext cx="1230536" cy="2949043"/>
          </a:xfrm>
          <a:prstGeom prst="rect">
            <a:avLst/>
          </a:prstGeom>
        </p:spPr>
      </p:pic>
      <p:sp>
        <p:nvSpPr>
          <p:cNvPr id="9"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a:xfrm>
            <a:off x="457200" y="4767263"/>
            <a:ext cx="2057400" cy="273844"/>
          </a:xfrm>
        </p:spPr>
        <p:txBody>
          <a:bodyPr/>
          <a:lstStyle/>
          <a:p>
            <a:fld id="{2DC510AA-705B-420D-BF52-3D34AE6B9BAA}" type="slidenum">
              <a:rPr lang="en-US" smtClean="0"/>
              <a:t>14</a:t>
            </a:fld>
            <a:endParaRPr lang="en-US" dirty="0"/>
          </a:p>
        </p:txBody>
      </p:sp>
    </p:spTree>
    <p:extLst>
      <p:ext uri="{BB962C8B-B14F-4D97-AF65-F5344CB8AC3E}">
        <p14:creationId xmlns:p14="http://schemas.microsoft.com/office/powerpoint/2010/main" val="111581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5711" y="3462828"/>
            <a:ext cx="8503920" cy="1441357"/>
          </a:xfrm>
        </p:spPr>
        <p:txBody>
          <a:bodyPr>
            <a:normAutofit fontScale="77500" lnSpcReduction="20000"/>
          </a:bodyPr>
          <a:lstStyle/>
          <a:p>
            <a:pPr>
              <a:lnSpc>
                <a:spcPct val="110000"/>
              </a:lnSpc>
            </a:pPr>
            <a:r>
              <a:rPr lang="en-US" sz="2600" dirty="0"/>
              <a:t>Standardized training provided across all geographic areas</a:t>
            </a:r>
          </a:p>
          <a:p>
            <a:pPr>
              <a:lnSpc>
                <a:spcPct val="110000"/>
              </a:lnSpc>
            </a:pPr>
            <a:r>
              <a:rPr lang="en-US" sz="2600" dirty="0"/>
              <a:t>SOAR Leaders can coordinate follow-up training and support</a:t>
            </a:r>
          </a:p>
          <a:p>
            <a:pPr>
              <a:lnSpc>
                <a:spcPct val="110000"/>
              </a:lnSpc>
            </a:pPr>
            <a:r>
              <a:rPr lang="en-US" sz="2600" dirty="0"/>
              <a:t>Course is FREE, web-based, and self-guided</a:t>
            </a:r>
          </a:p>
          <a:p>
            <a:pPr>
              <a:lnSpc>
                <a:spcPct val="110000"/>
              </a:lnSpc>
            </a:pPr>
            <a:r>
              <a:rPr lang="en-US" sz="2600" dirty="0"/>
              <a:t>20 CEUs from National Association of Social Workers (NASW)</a:t>
            </a:r>
          </a:p>
          <a:p>
            <a:pPr marL="0" indent="0">
              <a:buNone/>
            </a:pPr>
            <a:endParaRPr lang="en-US" dirty="0"/>
          </a:p>
        </p:txBody>
      </p:sp>
      <p:sp>
        <p:nvSpPr>
          <p:cNvPr id="3" name="Slide Number Placeholder 2"/>
          <p:cNvSpPr>
            <a:spLocks noGrp="1"/>
          </p:cNvSpPr>
          <p:nvPr>
            <p:ph type="sldNum" sz="quarter" idx="10"/>
          </p:nvPr>
        </p:nvSpPr>
        <p:spPr/>
        <p:txBody>
          <a:bodyPr/>
          <a:lstStyle/>
          <a:p>
            <a:fld id="{D07D4089-40B5-457D-927F-16367A53BB79}" type="slidenum">
              <a:rPr lang="en-US" smtClean="0"/>
              <a:pPr/>
              <a:t>15</a:t>
            </a:fld>
            <a:endParaRPr lang="en-US" dirty="0"/>
          </a:p>
        </p:txBody>
      </p:sp>
      <p:sp>
        <p:nvSpPr>
          <p:cNvPr id="4" name="Title 3"/>
          <p:cNvSpPr>
            <a:spLocks noGrp="1"/>
          </p:cNvSpPr>
          <p:nvPr>
            <p:ph type="title"/>
          </p:nvPr>
        </p:nvSpPr>
        <p:spPr/>
        <p:txBody>
          <a:bodyPr>
            <a:noAutofit/>
          </a:bodyPr>
          <a:lstStyle/>
          <a:p>
            <a:r>
              <a:rPr lang="en-US" dirty="0"/>
              <a:t>The SOAR Online Course</a:t>
            </a:r>
          </a:p>
        </p:txBody>
      </p:sp>
      <p:sp>
        <p:nvSpPr>
          <p:cNvPr id="6" name="AutoShape 2" descr="LC Banner Child-01.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Graphical user interface, website&#10;&#10;Description automatically generated">
            <a:extLst>
              <a:ext uri="{FF2B5EF4-FFF2-40B4-BE49-F238E27FC236}">
                <a16:creationId xmlns:a16="http://schemas.microsoft.com/office/drawing/2014/main" id="{2E3BA495-50B9-4666-9651-9227653F685B}"/>
              </a:ext>
            </a:extLst>
          </p:cNvPr>
          <p:cNvPicPr>
            <a:picLocks noChangeAspect="1"/>
          </p:cNvPicPr>
          <p:nvPr/>
        </p:nvPicPr>
        <p:blipFill rotWithShape="1">
          <a:blip r:embed="rId3"/>
          <a:srcRect b="18952"/>
          <a:stretch/>
        </p:blipFill>
        <p:spPr>
          <a:xfrm>
            <a:off x="785711" y="674402"/>
            <a:ext cx="7572577" cy="2651502"/>
          </a:xfrm>
          <a:prstGeom prst="rect">
            <a:avLst/>
          </a:prstGeom>
        </p:spPr>
      </p:pic>
    </p:spTree>
    <p:extLst>
      <p:ext uri="{BB962C8B-B14F-4D97-AF65-F5344CB8AC3E}">
        <p14:creationId xmlns:p14="http://schemas.microsoft.com/office/powerpoint/2010/main" val="3552596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728420"/>
            <a:ext cx="4777409" cy="3986416"/>
          </a:xfrm>
        </p:spPr>
        <p:txBody>
          <a:bodyPr>
            <a:normAutofit lnSpcReduction="10000"/>
          </a:bodyPr>
          <a:lstStyle/>
          <a:p>
            <a:r>
              <a:rPr lang="en-US" dirty="0"/>
              <a:t>Emphasis on being able to commit time to complete and submit quality applications</a:t>
            </a:r>
          </a:p>
          <a:p>
            <a:r>
              <a:rPr lang="en-US" dirty="0"/>
              <a:t>20-40 hours per complete application</a:t>
            </a:r>
          </a:p>
          <a:p>
            <a:r>
              <a:rPr lang="en-US" dirty="0"/>
              <a:t>Completing all SOAR critical components </a:t>
            </a:r>
          </a:p>
          <a:p>
            <a:r>
              <a:rPr lang="en-US" dirty="0"/>
              <a:t>Tracking outcomes</a:t>
            </a:r>
          </a:p>
        </p:txBody>
      </p:sp>
      <p:sp>
        <p:nvSpPr>
          <p:cNvPr id="4" name="Slide Number Placeholder 3"/>
          <p:cNvSpPr>
            <a:spLocks noGrp="1"/>
          </p:cNvSpPr>
          <p:nvPr>
            <p:ph type="sldNum" sz="quarter" idx="10"/>
          </p:nvPr>
        </p:nvSpPr>
        <p:spPr/>
        <p:txBody>
          <a:bodyPr/>
          <a:lstStyle/>
          <a:p>
            <a:fld id="{D07D4089-40B5-457D-927F-16367A53BB79}" type="slidenum">
              <a:rPr lang="en-US" smtClean="0"/>
              <a:pPr/>
              <a:t>16</a:t>
            </a:fld>
            <a:endParaRPr lang="en-US" dirty="0"/>
          </a:p>
        </p:txBody>
      </p:sp>
      <p:sp>
        <p:nvSpPr>
          <p:cNvPr id="5" name="Title 4"/>
          <p:cNvSpPr>
            <a:spLocks noGrp="1"/>
          </p:cNvSpPr>
          <p:nvPr>
            <p:ph type="title"/>
          </p:nvPr>
        </p:nvSpPr>
        <p:spPr/>
        <p:txBody>
          <a:bodyPr>
            <a:normAutofit fontScale="90000"/>
          </a:bodyPr>
          <a:lstStyle/>
          <a:p>
            <a:r>
              <a:rPr lang="en-US" dirty="0"/>
              <a:t>The Training and Becoming Involved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722" y="662112"/>
            <a:ext cx="3263078" cy="3952963"/>
          </a:xfrm>
          <a:prstGeom prst="rect">
            <a:avLst/>
          </a:prstGeom>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86813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7D4089-40B5-457D-927F-16367A53BB79}" type="slidenum">
              <a:rPr lang="en-US" smtClean="0"/>
              <a:pPr/>
              <a:t>17</a:t>
            </a:fld>
            <a:endParaRPr lang="en-US"/>
          </a:p>
        </p:txBody>
      </p:sp>
      <p:sp>
        <p:nvSpPr>
          <p:cNvPr id="4" name="Title 3"/>
          <p:cNvSpPr>
            <a:spLocks noGrp="1"/>
          </p:cNvSpPr>
          <p:nvPr>
            <p:ph type="title"/>
          </p:nvPr>
        </p:nvSpPr>
        <p:spPr/>
        <p:txBody>
          <a:bodyPr>
            <a:noAutofit/>
          </a:bodyPr>
          <a:lstStyle/>
          <a:p>
            <a:r>
              <a:rPr lang="en-US"/>
              <a:t>SOAR Works!</a:t>
            </a:r>
          </a:p>
        </p:txBody>
      </p:sp>
      <p:sp>
        <p:nvSpPr>
          <p:cNvPr id="6" name="TextBox 5"/>
          <p:cNvSpPr txBox="1"/>
          <p:nvPr/>
        </p:nvSpPr>
        <p:spPr>
          <a:xfrm>
            <a:off x="1190063" y="4444097"/>
            <a:ext cx="6606989" cy="646331"/>
          </a:xfrm>
          <a:prstGeom prst="rect">
            <a:avLst/>
          </a:prstGeom>
          <a:noFill/>
        </p:spPr>
        <p:txBody>
          <a:bodyPr wrap="square" rtlCol="0">
            <a:spAutoFit/>
          </a:bodyPr>
          <a:lstStyle/>
          <a:p>
            <a:pPr algn="ctr"/>
            <a:r>
              <a:rPr lang="en-US"/>
              <a:t>*National SOAR outcomes as of June 30, 2021</a:t>
            </a:r>
          </a:p>
          <a:p>
            <a:pPr algn="ctr"/>
            <a:r>
              <a:rPr lang="en-US" i="1"/>
              <a:t>https://soarworks.samhsa.gov/article/soar-outcomes-and-impact</a:t>
            </a:r>
          </a:p>
        </p:txBody>
      </p:sp>
      <p:pic>
        <p:nvPicPr>
          <p:cNvPr id="8" name="0CC98F06-6658-4839-98F5-05A7DB70462B"/>
          <p:cNvPicPr>
            <a:picLocks noChangeAspect="1" noChangeArrowheads="1"/>
          </p:cNvPicPr>
          <p:nvPr/>
        </p:nvPicPr>
        <p:blipFill>
          <a:blip r:embed="rId3"/>
          <a:srcRect/>
          <a:stretch/>
        </p:blipFill>
        <p:spPr bwMode="auto">
          <a:xfrm>
            <a:off x="1187216" y="790703"/>
            <a:ext cx="6769568" cy="3402575"/>
          </a:xfrm>
          <a:prstGeom prst="rect">
            <a:avLst/>
          </a:prstGeom>
          <a:noFill/>
          <a:ln>
            <a:noFill/>
          </a:ln>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376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07D4089-40B5-457D-927F-16367A53BB79}" type="slidenum">
              <a:rPr lang="en-US" smtClean="0"/>
              <a:pPr/>
              <a:t>18</a:t>
            </a:fld>
            <a:endParaRPr lang="en-US"/>
          </a:p>
        </p:txBody>
      </p:sp>
      <p:sp>
        <p:nvSpPr>
          <p:cNvPr id="5" name="Title 4"/>
          <p:cNvSpPr>
            <a:spLocks noGrp="1"/>
          </p:cNvSpPr>
          <p:nvPr>
            <p:ph type="title"/>
          </p:nvPr>
        </p:nvSpPr>
        <p:spPr/>
        <p:txBody>
          <a:bodyPr>
            <a:noAutofit/>
          </a:bodyPr>
          <a:lstStyle/>
          <a:p>
            <a:r>
              <a:rPr lang="en-US"/>
              <a:t>2021 Financial Outcomes</a:t>
            </a:r>
          </a:p>
        </p:txBody>
      </p:sp>
      <p:pic>
        <p:nvPicPr>
          <p:cNvPr id="6" name="Picture 5">
            <a:extLst>
              <a:ext uri="{FF2B5EF4-FFF2-40B4-BE49-F238E27FC236}">
                <a16:creationId xmlns:a16="http://schemas.microsoft.com/office/drawing/2014/main" id="{98F070C5-CBCF-42BD-B390-79FAA0069176}"/>
              </a:ext>
            </a:extLst>
          </p:cNvPr>
          <p:cNvPicPr>
            <a:picLocks noChangeAspect="1"/>
          </p:cNvPicPr>
          <p:nvPr/>
        </p:nvPicPr>
        <p:blipFill>
          <a:blip r:embed="rId3"/>
          <a:stretch>
            <a:fillRect/>
          </a:stretch>
        </p:blipFill>
        <p:spPr>
          <a:xfrm>
            <a:off x="2084093" y="688174"/>
            <a:ext cx="4975814" cy="4255221"/>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50477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a:t>SOAR Super Stars!</a:t>
            </a:r>
          </a:p>
        </p:txBody>
      </p:sp>
      <p:sp>
        <p:nvSpPr>
          <p:cNvPr id="8"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a:xfrm>
            <a:off x="457200" y="4767263"/>
            <a:ext cx="2057400" cy="273844"/>
          </a:xfrm>
        </p:spPr>
        <p:txBody>
          <a:bodyPr/>
          <a:lstStyle/>
          <a:p>
            <a:fld id="{566F14B8-E621-46EC-8C51-8943CD53864F}" type="slidenum">
              <a:rPr lang="en-US" smtClean="0"/>
              <a:t>19</a:t>
            </a:fld>
            <a:endParaRPr lang="en-US"/>
          </a:p>
        </p:txBody>
      </p:sp>
      <p:sp>
        <p:nvSpPr>
          <p:cNvPr id="6" name="Text Placeholder 7">
            <a:extLst>
              <a:ext uri="{FF2B5EF4-FFF2-40B4-BE49-F238E27FC236}">
                <a16:creationId xmlns:a16="http://schemas.microsoft.com/office/drawing/2014/main" id="{775D35C1-0A7D-4884-9EAB-16415760AEF7}"/>
              </a:ext>
            </a:extLst>
          </p:cNvPr>
          <p:cNvSpPr txBox="1">
            <a:spLocks/>
          </p:cNvSpPr>
          <p:nvPr/>
        </p:nvSpPr>
        <p:spPr>
          <a:xfrm>
            <a:off x="6061805" y="1683003"/>
            <a:ext cx="2709615" cy="177749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*Inclusion: Highest cumulative approval rates on initial application for states with at least 350 cumulative decisions, at least 24 decisions in 2021 (2 per month), and a 2021 approval rate above the national average.  </a:t>
            </a:r>
          </a:p>
          <a:p>
            <a:pPr marL="0" indent="0">
              <a:buNone/>
            </a:pPr>
            <a:r>
              <a:rPr lang="en-US" sz="1200" b="1" dirty="0"/>
              <a:t>Combined, these states had 22,510 decisions</a:t>
            </a:r>
            <a:endParaRPr lang="en-US" sz="1200" b="1" i="1" dirty="0"/>
          </a:p>
        </p:txBody>
      </p:sp>
      <p:pic>
        <p:nvPicPr>
          <p:cNvPr id="5" name="Picture 4">
            <a:extLst>
              <a:ext uri="{FF2B5EF4-FFF2-40B4-BE49-F238E27FC236}">
                <a16:creationId xmlns:a16="http://schemas.microsoft.com/office/drawing/2014/main" id="{0C436461-F3FD-4EC1-8EC7-1FDA4E0AE912}"/>
              </a:ext>
            </a:extLst>
          </p:cNvPr>
          <p:cNvPicPr>
            <a:picLocks noChangeAspect="1"/>
          </p:cNvPicPr>
          <p:nvPr/>
        </p:nvPicPr>
        <p:blipFill>
          <a:blip r:embed="rId3"/>
          <a:stretch>
            <a:fillRect/>
          </a:stretch>
        </p:blipFill>
        <p:spPr>
          <a:xfrm>
            <a:off x="1485900" y="652208"/>
            <a:ext cx="4177461" cy="4295573"/>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41883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Disclaimer</a:t>
            </a:r>
          </a:p>
        </p:txBody>
      </p:sp>
      <p:sp>
        <p:nvSpPr>
          <p:cNvPr id="3" name="Content Placeholder 2"/>
          <p:cNvSpPr>
            <a:spLocks noGrp="1"/>
          </p:cNvSpPr>
          <p:nvPr>
            <p:ph idx="1"/>
          </p:nvPr>
        </p:nvSpPr>
        <p:spPr>
          <a:xfrm>
            <a:off x="775855" y="858982"/>
            <a:ext cx="7590905" cy="3106490"/>
          </a:xfrm>
        </p:spPr>
        <p:txBody>
          <a:bodyPr>
            <a:noAutofit/>
          </a:bodyPr>
          <a:lstStyle/>
          <a:p>
            <a:pPr marL="0" indent="0" algn="ctr">
              <a:spcBef>
                <a:spcPts val="600"/>
              </a:spcBef>
              <a:buNone/>
            </a:pPr>
            <a:r>
              <a:rPr lang="en-US" sz="2700" i="1" dirty="0">
                <a:latin typeface="+mj-lt"/>
              </a:rPr>
              <a:t>The views, opinions, and content expressed in this presentation do not necessarily reflect the views, opinions, or policies of the Center for Mental Health Services (CMHS), the Substance Abuse and Mental Health Services Administration (SAMHSA), or the U.S. Department of Health and Human Services (HHS).</a:t>
            </a:r>
          </a:p>
        </p:txBody>
      </p:sp>
      <p:sp>
        <p:nvSpPr>
          <p:cNvPr id="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a:xfrm>
            <a:off x="457200" y="4767263"/>
            <a:ext cx="2057400" cy="273844"/>
          </a:xfrm>
        </p:spPr>
        <p:txBody>
          <a:bodyPr/>
          <a:lstStyle/>
          <a:p>
            <a:fld id="{40218256-6429-4D62-BA42-117173BB39CC}" type="slidenum">
              <a:rPr lang="en-US" smtClean="0"/>
              <a:t>2</a:t>
            </a:fld>
            <a:endParaRPr lang="en-US" dirty="0"/>
          </a:p>
        </p:txBody>
      </p:sp>
    </p:spTree>
    <p:extLst>
      <p:ext uri="{BB962C8B-B14F-4D97-AF65-F5344CB8AC3E}">
        <p14:creationId xmlns:p14="http://schemas.microsoft.com/office/powerpoint/2010/main" val="2561431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3500" dirty="0">
                <a:solidFill>
                  <a:schemeClr val="tx1"/>
                </a:solidFill>
              </a:rPr>
              <a:t>Unique and Critical Components of SOAR</a:t>
            </a:r>
          </a:p>
        </p:txBody>
      </p:sp>
      <p:sp>
        <p:nvSpPr>
          <p:cNvPr id="3" name="Slide Number Placeholder 2"/>
          <p:cNvSpPr>
            <a:spLocks noGrp="1"/>
          </p:cNvSpPr>
          <p:nvPr>
            <p:ph type="sldNum" sz="quarter" idx="10"/>
          </p:nvPr>
        </p:nvSpPr>
        <p:spPr/>
        <p:txBody>
          <a:bodyPr/>
          <a:lstStyle/>
          <a:p>
            <a:fld id="{D07D4089-40B5-457D-927F-16367A53BB79}" type="slidenum">
              <a:rPr lang="en-US" smtClean="0"/>
              <a:pPr/>
              <a:t>20</a:t>
            </a:fld>
            <a:endParaRPr lang="en-US" dirty="0"/>
          </a:p>
        </p:txBody>
      </p:sp>
      <p:sp>
        <p:nvSpPr>
          <p:cNvPr id="4" name="Title 3"/>
          <p:cNvSpPr>
            <a:spLocks noGrp="1"/>
          </p:cNvSpPr>
          <p:nvPr>
            <p:ph type="title"/>
          </p:nvPr>
        </p:nvSpPr>
        <p:spPr/>
        <p:txBody>
          <a:bodyPr>
            <a:normAutofit/>
          </a:bodyPr>
          <a:lstStyle/>
          <a:p>
            <a:r>
              <a:rPr lang="en-US" sz="2500" b="0" dirty="0"/>
              <a:t>The Medical Summary Report</a:t>
            </a:r>
          </a:p>
        </p:txBody>
      </p:sp>
      <p:cxnSp>
        <p:nvCxnSpPr>
          <p:cNvPr id="6" name="Straight Connector 5"/>
          <p:cNvCxnSpPr/>
          <p:nvPr/>
        </p:nvCxnSpPr>
        <p:spPr>
          <a:xfrm>
            <a:off x="722313" y="3305175"/>
            <a:ext cx="7772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7872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BABCF7-8547-42A4-BD82-DFCD91A36F6A}"/>
              </a:ext>
            </a:extLst>
          </p:cNvPr>
          <p:cNvSpPr>
            <a:spLocks noGrp="1"/>
          </p:cNvSpPr>
          <p:nvPr>
            <p:ph idx="1"/>
          </p:nvPr>
        </p:nvSpPr>
        <p:spPr>
          <a:xfrm>
            <a:off x="178231" y="619932"/>
            <a:ext cx="5345203" cy="4355024"/>
          </a:xfrm>
        </p:spPr>
        <p:txBody>
          <a:bodyPr>
            <a:normAutofit fontScale="77500" lnSpcReduction="20000"/>
          </a:bodyPr>
          <a:lstStyle/>
          <a:p>
            <a:r>
              <a:rPr lang="en-US" dirty="0"/>
              <a:t>As the applicant’s representative a SOAR-trained case worker works collaboratively with the applicant to submit a complete SSI/SSDI application:</a:t>
            </a:r>
          </a:p>
          <a:p>
            <a:pPr lvl="1"/>
            <a:r>
              <a:rPr lang="en-US" dirty="0"/>
              <a:t>Regular communication with the applicant</a:t>
            </a:r>
          </a:p>
          <a:p>
            <a:pPr lvl="1"/>
            <a:r>
              <a:rPr lang="en-US" dirty="0"/>
              <a:t>Extensive engagement process</a:t>
            </a:r>
          </a:p>
          <a:p>
            <a:pPr lvl="1"/>
            <a:r>
              <a:rPr lang="en-US" dirty="0"/>
              <a:t>Clearly link the applicant’s diagnoses to their functional limitation </a:t>
            </a:r>
          </a:p>
          <a:p>
            <a:pPr lvl="1"/>
            <a:r>
              <a:rPr lang="en-US" dirty="0"/>
              <a:t>Case worker will communicate regularly with SSA and DDS, and provide additional information when needed</a:t>
            </a:r>
          </a:p>
          <a:p>
            <a:endParaRPr lang="en-US" dirty="0"/>
          </a:p>
        </p:txBody>
      </p:sp>
      <p:sp>
        <p:nvSpPr>
          <p:cNvPr id="3" name="Slide Number Placeholder 2">
            <a:extLst>
              <a:ext uri="{FF2B5EF4-FFF2-40B4-BE49-F238E27FC236}">
                <a16:creationId xmlns:a16="http://schemas.microsoft.com/office/drawing/2014/main" id="{7A6194AB-969E-4EF0-B90B-C6DE86683F03}"/>
              </a:ext>
            </a:extLst>
          </p:cNvPr>
          <p:cNvSpPr>
            <a:spLocks noGrp="1"/>
          </p:cNvSpPr>
          <p:nvPr>
            <p:ph type="sldNum" sz="quarter" idx="10"/>
          </p:nvPr>
        </p:nvSpPr>
        <p:spPr/>
        <p:txBody>
          <a:bodyPr/>
          <a:lstStyle/>
          <a:p>
            <a:fld id="{D07D4089-40B5-457D-927F-16367A53BB79}" type="slidenum">
              <a:rPr lang="en-US" smtClean="0"/>
              <a:pPr/>
              <a:t>21</a:t>
            </a:fld>
            <a:endParaRPr lang="en-US" dirty="0"/>
          </a:p>
        </p:txBody>
      </p:sp>
      <p:sp>
        <p:nvSpPr>
          <p:cNvPr id="5" name="Title 4">
            <a:extLst>
              <a:ext uri="{FF2B5EF4-FFF2-40B4-BE49-F238E27FC236}">
                <a16:creationId xmlns:a16="http://schemas.microsoft.com/office/drawing/2014/main" id="{FDD57C0D-E885-47FE-88C4-6E56B03377BE}"/>
              </a:ext>
            </a:extLst>
          </p:cNvPr>
          <p:cNvSpPr>
            <a:spLocks noGrp="1"/>
          </p:cNvSpPr>
          <p:nvPr>
            <p:ph type="title"/>
          </p:nvPr>
        </p:nvSpPr>
        <p:spPr/>
        <p:txBody>
          <a:bodyPr>
            <a:normAutofit fontScale="90000"/>
          </a:bodyPr>
          <a:lstStyle/>
          <a:p>
            <a:r>
              <a:rPr lang="en-US" dirty="0"/>
              <a:t>The SOAR Critical Components</a:t>
            </a:r>
          </a:p>
        </p:txBody>
      </p:sp>
      <p:pic>
        <p:nvPicPr>
          <p:cNvPr id="7" name="Picture 6">
            <a:extLst>
              <a:ext uri="{FF2B5EF4-FFF2-40B4-BE49-F238E27FC236}">
                <a16:creationId xmlns:a16="http://schemas.microsoft.com/office/drawing/2014/main" id="{DDC152B1-5989-40AD-A260-089A919B3A79}"/>
              </a:ext>
            </a:extLst>
          </p:cNvPr>
          <p:cNvPicPr>
            <a:picLocks noChangeAspect="1"/>
          </p:cNvPicPr>
          <p:nvPr/>
        </p:nvPicPr>
        <p:blipFill rotWithShape="1">
          <a:blip r:embed="rId2"/>
          <a:srcRect l="62819" t="15690" r="6147" b="9494"/>
          <a:stretch/>
        </p:blipFill>
        <p:spPr>
          <a:xfrm>
            <a:off x="6781714" y="701533"/>
            <a:ext cx="2114313" cy="3891168"/>
          </a:xfrm>
          <a:prstGeom prst="rect">
            <a:avLst/>
          </a:prstGeom>
        </p:spPr>
      </p:pic>
      <p:pic>
        <p:nvPicPr>
          <p:cNvPr id="8" name="Picture 7">
            <a:extLst>
              <a:ext uri="{FF2B5EF4-FFF2-40B4-BE49-F238E27FC236}">
                <a16:creationId xmlns:a16="http://schemas.microsoft.com/office/drawing/2014/main" id="{319FC881-AD53-4E9E-8D8B-8786A28B8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3434" y="1209432"/>
            <a:ext cx="1150445" cy="3176024"/>
          </a:xfrm>
          <a:prstGeom prst="rect">
            <a:avLst/>
          </a:prstGeom>
        </p:spPr>
      </p:pic>
    </p:spTree>
    <p:extLst>
      <p:ext uri="{BB962C8B-B14F-4D97-AF65-F5344CB8AC3E}">
        <p14:creationId xmlns:p14="http://schemas.microsoft.com/office/powerpoint/2010/main" val="4133316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6" y="708213"/>
            <a:ext cx="8369294" cy="3886412"/>
          </a:xfrm>
        </p:spPr>
        <p:txBody>
          <a:bodyPr>
            <a:normAutofit fontScale="62500" lnSpcReduction="20000"/>
          </a:bodyPr>
          <a:lstStyle/>
          <a:p>
            <a:pPr>
              <a:lnSpc>
                <a:spcPct val="110000"/>
              </a:lnSpc>
            </a:pPr>
            <a:r>
              <a:rPr lang="en-US" sz="3400" dirty="0"/>
              <a:t>The MSR is a letter which describes the individual and their limitations in functioning</a:t>
            </a:r>
          </a:p>
          <a:p>
            <a:pPr lvl="1">
              <a:lnSpc>
                <a:spcPct val="110000"/>
              </a:lnSpc>
            </a:pPr>
            <a:r>
              <a:rPr lang="en-US" sz="3400" dirty="0"/>
              <a:t>Supports medical records submitted</a:t>
            </a:r>
          </a:p>
          <a:p>
            <a:pPr lvl="1">
              <a:lnSpc>
                <a:spcPct val="110000"/>
              </a:lnSpc>
            </a:pPr>
            <a:r>
              <a:rPr lang="en-US" sz="3400" dirty="0"/>
              <a:t>Provides a clear link between an applicant’s conditions and functional limitations</a:t>
            </a:r>
          </a:p>
          <a:p>
            <a:pPr lvl="1">
              <a:lnSpc>
                <a:spcPct val="110000"/>
              </a:lnSpc>
            </a:pPr>
            <a:r>
              <a:rPr lang="en-US" sz="3400" dirty="0"/>
              <a:t>Often takes place of the SSA-3373 Function Report</a:t>
            </a:r>
          </a:p>
          <a:p>
            <a:pPr lvl="1">
              <a:lnSpc>
                <a:spcPct val="110000"/>
              </a:lnSpc>
            </a:pPr>
            <a:r>
              <a:rPr lang="en-US" sz="3400" dirty="0"/>
              <a:t>Is medical evidence when co-signed by an Acceptable Medical Source</a:t>
            </a:r>
          </a:p>
          <a:p>
            <a:pPr lvl="1">
              <a:lnSpc>
                <a:spcPct val="110000"/>
              </a:lnSpc>
            </a:pPr>
            <a:r>
              <a:rPr lang="en-US" sz="3400" dirty="0"/>
              <a:t>Can be sent directly to the DDS examiner or hand delivered to SSA</a:t>
            </a:r>
          </a:p>
          <a:p>
            <a:pPr>
              <a:lnSpc>
                <a:spcPct val="110000"/>
              </a:lnSpc>
            </a:pPr>
            <a:r>
              <a:rPr lang="en-US" sz="3400" dirty="0"/>
              <a:t>Answers the question: “Can the person work and earn SGA?”</a:t>
            </a:r>
          </a:p>
          <a:p>
            <a:pPr>
              <a:lnSpc>
                <a:spcPct val="110000"/>
              </a:lnSpc>
            </a:pPr>
            <a:r>
              <a:rPr lang="en-US" sz="3400" dirty="0"/>
              <a:t>Submitted as part of the completed application</a:t>
            </a:r>
          </a:p>
          <a:p>
            <a:endParaRPr lang="en-US" dirty="0"/>
          </a:p>
        </p:txBody>
      </p:sp>
      <p:sp>
        <p:nvSpPr>
          <p:cNvPr id="5" name="Slide Number Placeholder 4"/>
          <p:cNvSpPr>
            <a:spLocks noGrp="1"/>
          </p:cNvSpPr>
          <p:nvPr>
            <p:ph type="sldNum" sz="quarter" idx="10"/>
          </p:nvPr>
        </p:nvSpPr>
        <p:spPr>
          <a:xfrm>
            <a:off x="457200" y="4767263"/>
            <a:ext cx="2057400" cy="274637"/>
          </a:xfrm>
        </p:spPr>
        <p:txBody>
          <a:bodyPr/>
          <a:lstStyle/>
          <a:p>
            <a:fld id="{5EAE24E9-9ED8-401B-8A88-10EF8A5C7087}" type="slidenum">
              <a:rPr lang="en-US" smtClean="0"/>
              <a:pPr/>
              <a:t>22</a:t>
            </a:fld>
            <a:endParaRPr lang="en-US"/>
          </a:p>
        </p:txBody>
      </p:sp>
      <p:sp>
        <p:nvSpPr>
          <p:cNvPr id="2" name="Title 1"/>
          <p:cNvSpPr>
            <a:spLocks noGrp="1"/>
          </p:cNvSpPr>
          <p:nvPr>
            <p:ph type="title"/>
          </p:nvPr>
        </p:nvSpPr>
        <p:spPr/>
        <p:txBody>
          <a:bodyPr>
            <a:normAutofit fontScale="90000"/>
          </a:bodyPr>
          <a:lstStyle/>
          <a:p>
            <a:r>
              <a:rPr lang="en-US"/>
              <a:t>Medical Summary Report (MSR)	</a:t>
            </a:r>
          </a:p>
        </p:txBody>
      </p:sp>
    </p:spTree>
    <p:extLst>
      <p:ext uri="{BB962C8B-B14F-4D97-AF65-F5344CB8AC3E}">
        <p14:creationId xmlns:p14="http://schemas.microsoft.com/office/powerpoint/2010/main" val="135976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7898"/>
            <a:ext cx="8229600" cy="4293956"/>
          </a:xfrm>
        </p:spPr>
        <p:txBody>
          <a:bodyPr>
            <a:normAutofit fontScale="77500" lnSpcReduction="20000"/>
          </a:bodyPr>
          <a:lstStyle/>
          <a:p>
            <a:pPr>
              <a:lnSpc>
                <a:spcPct val="110000"/>
              </a:lnSpc>
            </a:pPr>
            <a:r>
              <a:rPr lang="en-US" dirty="0"/>
              <a:t>We have many tools for gathering information needed to write the MSR</a:t>
            </a:r>
          </a:p>
          <a:p>
            <a:pPr>
              <a:lnSpc>
                <a:spcPct val="110000"/>
              </a:lnSpc>
            </a:pPr>
            <a:r>
              <a:rPr lang="en-US" dirty="0"/>
              <a:t>We advocate for asking open-ended questions</a:t>
            </a:r>
          </a:p>
          <a:p>
            <a:pPr lvl="1">
              <a:lnSpc>
                <a:spcPct val="110000"/>
              </a:lnSpc>
            </a:pPr>
            <a:r>
              <a:rPr lang="en-US" dirty="0"/>
              <a:t>Tell me about …</a:t>
            </a:r>
          </a:p>
          <a:p>
            <a:pPr lvl="1">
              <a:lnSpc>
                <a:spcPct val="110000"/>
              </a:lnSpc>
            </a:pPr>
            <a:r>
              <a:rPr lang="en-US" dirty="0"/>
              <a:t>How often …</a:t>
            </a:r>
          </a:p>
          <a:p>
            <a:pPr lvl="1">
              <a:lnSpc>
                <a:spcPct val="110000"/>
              </a:lnSpc>
            </a:pPr>
            <a:r>
              <a:rPr lang="en-US" dirty="0"/>
              <a:t>When was the last time …</a:t>
            </a:r>
          </a:p>
          <a:p>
            <a:pPr>
              <a:lnSpc>
                <a:spcPct val="110000"/>
              </a:lnSpc>
            </a:pPr>
            <a:r>
              <a:rPr lang="en-US" dirty="0"/>
              <a:t>Interviewing focuses on functional limitations related to the applicant’s diagnoses</a:t>
            </a:r>
          </a:p>
          <a:p>
            <a:pPr lvl="1">
              <a:lnSpc>
                <a:spcPct val="110000"/>
              </a:lnSpc>
            </a:pPr>
            <a:r>
              <a:rPr lang="en-US" dirty="0"/>
              <a:t>Context of questions – SGA </a:t>
            </a:r>
          </a:p>
          <a:p>
            <a:pPr lvl="1">
              <a:lnSpc>
                <a:spcPct val="110000"/>
              </a:lnSpc>
            </a:pPr>
            <a:r>
              <a:rPr lang="en-US" dirty="0"/>
              <a:t>Distinguish between access and ability</a:t>
            </a:r>
          </a:p>
          <a:p>
            <a:pPr>
              <a:lnSpc>
                <a:spcPct val="110000"/>
              </a:lnSpc>
            </a:pPr>
            <a:r>
              <a:rPr lang="en-US" dirty="0"/>
              <a:t>Using the SSA Blue Book</a:t>
            </a:r>
          </a:p>
          <a:p>
            <a:endParaRPr lang="en-US" dirty="0"/>
          </a:p>
        </p:txBody>
      </p:sp>
      <p:sp>
        <p:nvSpPr>
          <p:cNvPr id="6" name="Slide Number Placeholder 5"/>
          <p:cNvSpPr>
            <a:spLocks noGrp="1"/>
          </p:cNvSpPr>
          <p:nvPr>
            <p:ph type="sldNum" sz="quarter" idx="10"/>
          </p:nvPr>
        </p:nvSpPr>
        <p:spPr>
          <a:xfrm>
            <a:off x="457200" y="4767263"/>
            <a:ext cx="2057400" cy="274637"/>
          </a:xfrm>
        </p:spPr>
        <p:txBody>
          <a:bodyPr/>
          <a:lstStyle/>
          <a:p>
            <a:fld id="{5EAE24E9-9ED8-401B-8A88-10EF8A5C7087}" type="slidenum">
              <a:rPr lang="en-US" smtClean="0"/>
              <a:pPr/>
              <a:t>23</a:t>
            </a:fld>
            <a:endParaRPr lang="en-US"/>
          </a:p>
        </p:txBody>
      </p:sp>
      <p:sp>
        <p:nvSpPr>
          <p:cNvPr id="2" name="Title 1"/>
          <p:cNvSpPr>
            <a:spLocks noGrp="1"/>
          </p:cNvSpPr>
          <p:nvPr>
            <p:ph type="title"/>
          </p:nvPr>
        </p:nvSpPr>
        <p:spPr/>
        <p:txBody>
          <a:bodyPr>
            <a:noAutofit/>
          </a:bodyPr>
          <a:lstStyle/>
          <a:p>
            <a:r>
              <a:rPr lang="en-US" sz="2400" dirty="0"/>
              <a:t>Medical Summary Report Resources</a:t>
            </a:r>
          </a:p>
        </p:txBody>
      </p:sp>
    </p:spTree>
    <p:extLst>
      <p:ext uri="{BB962C8B-B14F-4D97-AF65-F5344CB8AC3E}">
        <p14:creationId xmlns:p14="http://schemas.microsoft.com/office/powerpoint/2010/main" val="1545893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7945"/>
            <a:ext cx="8229600" cy="4019318"/>
          </a:xfrm>
        </p:spPr>
        <p:txBody>
          <a:bodyPr>
            <a:normAutofit fontScale="77500" lnSpcReduction="20000"/>
          </a:bodyPr>
          <a:lstStyle/>
          <a:p>
            <a:r>
              <a:rPr lang="en-US" dirty="0"/>
              <a:t> Reference Section</a:t>
            </a:r>
          </a:p>
          <a:p>
            <a:r>
              <a:rPr lang="en-US" dirty="0"/>
              <a:t> Introduction</a:t>
            </a:r>
          </a:p>
          <a:p>
            <a:r>
              <a:rPr lang="en-US" dirty="0"/>
              <a:t> Personal History (Personal, Educational, Legal)</a:t>
            </a:r>
          </a:p>
          <a:p>
            <a:r>
              <a:rPr lang="en-US" dirty="0"/>
              <a:t> Occupational History</a:t>
            </a:r>
          </a:p>
          <a:p>
            <a:r>
              <a:rPr lang="en-US" dirty="0"/>
              <a:t> Substance Use History</a:t>
            </a:r>
          </a:p>
          <a:p>
            <a:r>
              <a:rPr lang="en-US" dirty="0"/>
              <a:t> Physical Health History</a:t>
            </a:r>
          </a:p>
          <a:p>
            <a:r>
              <a:rPr lang="en-US" dirty="0"/>
              <a:t> Psychiatric History</a:t>
            </a:r>
          </a:p>
          <a:p>
            <a:r>
              <a:rPr lang="en-US" dirty="0"/>
              <a:t> Functional Information </a:t>
            </a:r>
          </a:p>
          <a:p>
            <a:r>
              <a:rPr lang="en-US" dirty="0"/>
              <a:t> Summary</a:t>
            </a:r>
          </a:p>
          <a:p>
            <a:r>
              <a:rPr lang="en-US" dirty="0"/>
              <a:t> Contact Information</a:t>
            </a:r>
          </a:p>
          <a:p>
            <a:endParaRPr lang="en-US" dirty="0"/>
          </a:p>
        </p:txBody>
      </p:sp>
      <p:sp>
        <p:nvSpPr>
          <p:cNvPr id="2" name="Title 1"/>
          <p:cNvSpPr>
            <a:spLocks noGrp="1"/>
          </p:cNvSpPr>
          <p:nvPr>
            <p:ph type="title"/>
          </p:nvPr>
        </p:nvSpPr>
        <p:spPr/>
        <p:txBody>
          <a:bodyPr>
            <a:normAutofit fontScale="90000"/>
          </a:bodyPr>
          <a:lstStyle/>
          <a:p>
            <a:r>
              <a:rPr lang="en-US"/>
              <a:t>Components of the MSR</a:t>
            </a:r>
          </a:p>
        </p:txBody>
      </p:sp>
      <p:sp>
        <p:nvSpPr>
          <p:cNvPr id="6" name="Slide Number Placeholder 4"/>
          <p:cNvSpPr>
            <a:spLocks noGrp="1"/>
          </p:cNvSpPr>
          <p:nvPr>
            <p:ph type="sldNum" sz="quarter" idx="10"/>
          </p:nvPr>
        </p:nvSpPr>
        <p:spPr>
          <a:xfrm>
            <a:off x="457200" y="4767263"/>
            <a:ext cx="2057400" cy="274637"/>
          </a:xfrm>
        </p:spPr>
        <p:txBody>
          <a:bodyPr/>
          <a:lstStyle/>
          <a:p>
            <a:fld id="{DBF4C0F0-EABD-4971-8E3B-6D65AF9CEDF7}" type="slidenum">
              <a:rPr lang="en-US" smtClean="0"/>
              <a:t>24</a:t>
            </a:fld>
            <a:endParaRPr lang="en-US"/>
          </a:p>
        </p:txBody>
      </p:sp>
    </p:spTree>
    <p:extLst>
      <p:ext uri="{BB962C8B-B14F-4D97-AF65-F5344CB8AC3E}">
        <p14:creationId xmlns:p14="http://schemas.microsoft.com/office/powerpoint/2010/main" val="3466569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1B6EB-FDAC-46FD-91F0-E372609C6AC5}"/>
              </a:ext>
            </a:extLst>
          </p:cNvPr>
          <p:cNvSpPr>
            <a:spLocks noGrp="1"/>
          </p:cNvSpPr>
          <p:nvPr>
            <p:ph idx="1"/>
          </p:nvPr>
        </p:nvSpPr>
        <p:spPr>
          <a:xfrm>
            <a:off x="457200" y="681925"/>
            <a:ext cx="8229600" cy="3998563"/>
          </a:xfrm>
        </p:spPr>
        <p:txBody>
          <a:bodyPr/>
          <a:lstStyle/>
          <a:p>
            <a:r>
              <a:rPr lang="en-US" dirty="0"/>
              <a:t>As medical evidence when signed by an Acceptable Medical Source</a:t>
            </a:r>
          </a:p>
          <a:p>
            <a:r>
              <a:rPr lang="en-US" dirty="0"/>
              <a:t>(When applicable) in lieu of the Adult Function Report (SSA-3373)</a:t>
            </a:r>
          </a:p>
          <a:p>
            <a:r>
              <a:rPr lang="en-US" dirty="0"/>
              <a:t>As a key piece of collateral information</a:t>
            </a:r>
          </a:p>
          <a:p>
            <a:r>
              <a:rPr lang="en-US" dirty="0"/>
              <a:t>An indication of a complete application!</a:t>
            </a:r>
          </a:p>
        </p:txBody>
      </p:sp>
      <p:sp>
        <p:nvSpPr>
          <p:cNvPr id="3" name="Slide Number Placeholder 2">
            <a:extLst>
              <a:ext uri="{FF2B5EF4-FFF2-40B4-BE49-F238E27FC236}">
                <a16:creationId xmlns:a16="http://schemas.microsoft.com/office/drawing/2014/main" id="{4BAE510B-6A52-4302-94F1-14CBE638E6C3}"/>
              </a:ext>
            </a:extLst>
          </p:cNvPr>
          <p:cNvSpPr>
            <a:spLocks noGrp="1"/>
          </p:cNvSpPr>
          <p:nvPr>
            <p:ph type="sldNum" sz="quarter" idx="10"/>
          </p:nvPr>
        </p:nvSpPr>
        <p:spPr/>
        <p:txBody>
          <a:bodyPr/>
          <a:lstStyle/>
          <a:p>
            <a:fld id="{D07D4089-40B5-457D-927F-16367A53BB79}" type="slidenum">
              <a:rPr lang="en-US" smtClean="0"/>
              <a:pPr/>
              <a:t>25</a:t>
            </a:fld>
            <a:endParaRPr lang="en-US" dirty="0"/>
          </a:p>
        </p:txBody>
      </p:sp>
      <p:sp>
        <p:nvSpPr>
          <p:cNvPr id="4" name="Title 3">
            <a:extLst>
              <a:ext uri="{FF2B5EF4-FFF2-40B4-BE49-F238E27FC236}">
                <a16:creationId xmlns:a16="http://schemas.microsoft.com/office/drawing/2014/main" id="{FD9D4E7E-33CE-45CE-8C80-640561706169}"/>
              </a:ext>
            </a:extLst>
          </p:cNvPr>
          <p:cNvSpPr>
            <a:spLocks noGrp="1"/>
          </p:cNvSpPr>
          <p:nvPr>
            <p:ph type="title"/>
          </p:nvPr>
        </p:nvSpPr>
        <p:spPr/>
        <p:txBody>
          <a:bodyPr>
            <a:normAutofit fontScale="90000"/>
          </a:bodyPr>
          <a:lstStyle/>
          <a:p>
            <a:r>
              <a:rPr lang="en-US" dirty="0"/>
              <a:t>How We Advocate the MSR Be Used</a:t>
            </a:r>
          </a:p>
        </p:txBody>
      </p:sp>
    </p:spTree>
    <p:extLst>
      <p:ext uri="{BB962C8B-B14F-4D97-AF65-F5344CB8AC3E}">
        <p14:creationId xmlns:p14="http://schemas.microsoft.com/office/powerpoint/2010/main" val="205596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4500" dirty="0">
                <a:solidFill>
                  <a:schemeClr val="tx1"/>
                </a:solidFill>
              </a:rPr>
              <a:t>Collaboration is Key</a:t>
            </a:r>
          </a:p>
        </p:txBody>
      </p:sp>
      <p:sp>
        <p:nvSpPr>
          <p:cNvPr id="3" name="Slide Number Placeholder 2"/>
          <p:cNvSpPr>
            <a:spLocks noGrp="1"/>
          </p:cNvSpPr>
          <p:nvPr>
            <p:ph type="sldNum" sz="quarter" idx="10"/>
          </p:nvPr>
        </p:nvSpPr>
        <p:spPr/>
        <p:txBody>
          <a:bodyPr/>
          <a:lstStyle/>
          <a:p>
            <a:fld id="{D07D4089-40B5-457D-927F-16367A53BB79}" type="slidenum">
              <a:rPr lang="en-US" smtClean="0"/>
              <a:pPr/>
              <a:t>26</a:t>
            </a:fld>
            <a:endParaRPr lang="en-US" dirty="0"/>
          </a:p>
        </p:txBody>
      </p:sp>
      <p:sp>
        <p:nvSpPr>
          <p:cNvPr id="4" name="Title 3"/>
          <p:cNvSpPr>
            <a:spLocks noGrp="1"/>
          </p:cNvSpPr>
          <p:nvPr>
            <p:ph type="title"/>
          </p:nvPr>
        </p:nvSpPr>
        <p:spPr/>
        <p:txBody>
          <a:bodyPr>
            <a:normAutofit/>
          </a:bodyPr>
          <a:lstStyle/>
          <a:p>
            <a:r>
              <a:rPr lang="en-US" sz="2500" b="0" dirty="0"/>
              <a:t>Collaboration between SOAR and DDS</a:t>
            </a:r>
          </a:p>
        </p:txBody>
      </p:sp>
      <p:cxnSp>
        <p:nvCxnSpPr>
          <p:cNvPr id="6" name="Straight Connector 5"/>
          <p:cNvCxnSpPr/>
          <p:nvPr/>
        </p:nvCxnSpPr>
        <p:spPr>
          <a:xfrm>
            <a:off x="722313" y="3305175"/>
            <a:ext cx="7772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575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a:xfrm>
            <a:off x="457200" y="4767263"/>
            <a:ext cx="2057400" cy="273844"/>
          </a:xfrm>
        </p:spPr>
        <p:txBody>
          <a:bodyPr/>
          <a:lstStyle/>
          <a:p>
            <a:fld id="{67FA4803-1377-4B67-B9A6-96D5B0F31CC2}" type="slidenum">
              <a:rPr lang="en-US" smtClean="0"/>
              <a:pPr/>
              <a:t>27</a:t>
            </a:fld>
            <a:endParaRPr lang="en-US"/>
          </a:p>
        </p:txBody>
      </p:sp>
      <p:sp>
        <p:nvSpPr>
          <p:cNvPr id="2" name="Title 1"/>
          <p:cNvSpPr>
            <a:spLocks noGrp="1"/>
          </p:cNvSpPr>
          <p:nvPr>
            <p:ph type="title"/>
          </p:nvPr>
        </p:nvSpPr>
        <p:spPr>
          <a:xfrm>
            <a:off x="317506" y="49354"/>
            <a:ext cx="8369294" cy="474757"/>
          </a:xfrm>
        </p:spPr>
        <p:txBody>
          <a:bodyPr>
            <a:normAutofit fontScale="90000"/>
          </a:bodyPr>
          <a:lstStyle/>
          <a:p>
            <a:r>
              <a:rPr lang="en-US"/>
              <a:t>Community Collaborations</a:t>
            </a:r>
          </a:p>
        </p:txBody>
      </p:sp>
      <p:sp>
        <p:nvSpPr>
          <p:cNvPr id="26" name="Up-Down Arrow 25"/>
          <p:cNvSpPr/>
          <p:nvPr/>
        </p:nvSpPr>
        <p:spPr>
          <a:xfrm rot="3238291">
            <a:off x="5277305" y="2018136"/>
            <a:ext cx="311582" cy="6201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Up-Down Arrow 26"/>
          <p:cNvSpPr/>
          <p:nvPr/>
        </p:nvSpPr>
        <p:spPr>
          <a:xfrm rot="10800000">
            <a:off x="4461166" y="1731405"/>
            <a:ext cx="311582" cy="5177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Up-Down Arrow 27"/>
          <p:cNvSpPr/>
          <p:nvPr/>
        </p:nvSpPr>
        <p:spPr>
          <a:xfrm>
            <a:off x="4473846" y="3576285"/>
            <a:ext cx="291494" cy="5203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Up-Down Arrow 28"/>
          <p:cNvSpPr/>
          <p:nvPr/>
        </p:nvSpPr>
        <p:spPr>
          <a:xfrm rot="7673043">
            <a:off x="3599522" y="1935190"/>
            <a:ext cx="311582" cy="5938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Up-Down Arrow 38"/>
          <p:cNvSpPr/>
          <p:nvPr/>
        </p:nvSpPr>
        <p:spPr>
          <a:xfrm rot="5400000">
            <a:off x="3343291" y="2624964"/>
            <a:ext cx="332397" cy="715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908" y="3270569"/>
            <a:ext cx="1173577" cy="1173577"/>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3591" y="2491159"/>
            <a:ext cx="983066" cy="98306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5124" y="1013210"/>
            <a:ext cx="1096442" cy="1096442"/>
          </a:xfrm>
          <a:prstGeom prst="rect">
            <a:avLst/>
          </a:prstGeom>
        </p:spPr>
      </p:pic>
      <p:grpSp>
        <p:nvGrpSpPr>
          <p:cNvPr id="43" name="Group 42"/>
          <p:cNvGrpSpPr/>
          <p:nvPr/>
        </p:nvGrpSpPr>
        <p:grpSpPr>
          <a:xfrm>
            <a:off x="4073105" y="2368548"/>
            <a:ext cx="1056195" cy="1027192"/>
            <a:chOff x="5254624" y="4035679"/>
            <a:chExt cx="1830646" cy="1833483"/>
          </a:xfrm>
        </p:grpSpPr>
        <p:sp>
          <p:nvSpPr>
            <p:cNvPr id="44" name="Oval 43"/>
            <p:cNvSpPr>
              <a:spLocks noChangeAspect="1"/>
            </p:cNvSpPr>
            <p:nvPr/>
          </p:nvSpPr>
          <p:spPr>
            <a:xfrm>
              <a:off x="5254624" y="4035679"/>
              <a:ext cx="1830646" cy="183348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9376" y="4249992"/>
              <a:ext cx="1330515" cy="1330515"/>
            </a:xfrm>
            <a:prstGeom prst="rect">
              <a:avLst/>
            </a:prstGeom>
          </p:spPr>
        </p:pic>
      </p:gr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0318" y="572035"/>
            <a:ext cx="1104373" cy="1104373"/>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5512" y="1084437"/>
            <a:ext cx="1212118" cy="1212118"/>
          </a:xfrm>
          <a:prstGeom prst="rect">
            <a:avLst/>
          </a:prstGeom>
        </p:spPr>
      </p:pic>
      <p:sp>
        <p:nvSpPr>
          <p:cNvPr id="48" name="Up-Down Arrow 47"/>
          <p:cNvSpPr/>
          <p:nvPr/>
        </p:nvSpPr>
        <p:spPr>
          <a:xfrm rot="2947166">
            <a:off x="3589853" y="3370825"/>
            <a:ext cx="311582" cy="6451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pic>
        <p:nvPicPr>
          <p:cNvPr id="49" name="Picture 48"/>
          <p:cNvPicPr>
            <a:picLocks noChangeAspect="1"/>
          </p:cNvPicPr>
          <p:nvPr/>
        </p:nvPicPr>
        <p:blipFill>
          <a:blip r:embed="rId9"/>
          <a:stretch>
            <a:fillRect/>
          </a:stretch>
        </p:blipFill>
        <p:spPr>
          <a:xfrm>
            <a:off x="3919075" y="4222342"/>
            <a:ext cx="1438895" cy="846208"/>
          </a:xfrm>
          <a:prstGeom prst="rect">
            <a:avLst/>
          </a:prstGeom>
        </p:spPr>
      </p:pic>
      <p:pic>
        <p:nvPicPr>
          <p:cNvPr id="50" name="Picture 8" descr="Image result for book ic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617" t="10910" r="24117" b="11206"/>
          <a:stretch/>
        </p:blipFill>
        <p:spPr bwMode="auto">
          <a:xfrm>
            <a:off x="2390917" y="4025372"/>
            <a:ext cx="1070606" cy="837548"/>
          </a:xfrm>
          <a:prstGeom prst="rect">
            <a:avLst/>
          </a:prstGeom>
          <a:noFill/>
          <a:extLst>
            <a:ext uri="{909E8E84-426E-40DD-AFC4-6F175D3DCCD1}">
              <a14:hiddenFill xmlns:a14="http://schemas.microsoft.com/office/drawing/2010/main">
                <a:solidFill>
                  <a:srgbClr val="FFFFFF"/>
                </a:solidFill>
              </a14:hiddenFill>
            </a:ext>
          </a:extLst>
        </p:spPr>
      </p:pic>
      <p:sp>
        <p:nvSpPr>
          <p:cNvPr id="51" name="Up-Down Arrow 50"/>
          <p:cNvSpPr/>
          <p:nvPr/>
        </p:nvSpPr>
        <p:spPr>
          <a:xfrm rot="17595184">
            <a:off x="5342644" y="3047014"/>
            <a:ext cx="311582" cy="62585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Tree>
    <p:extLst>
      <p:ext uri="{BB962C8B-B14F-4D97-AF65-F5344CB8AC3E}">
        <p14:creationId xmlns:p14="http://schemas.microsoft.com/office/powerpoint/2010/main" val="955740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6C7045-5E6D-428B-B9C0-8D0695C142F9}"/>
              </a:ext>
            </a:extLst>
          </p:cNvPr>
          <p:cNvSpPr>
            <a:spLocks noGrp="1"/>
          </p:cNvSpPr>
          <p:nvPr>
            <p:ph idx="1"/>
          </p:nvPr>
        </p:nvSpPr>
        <p:spPr>
          <a:xfrm>
            <a:off x="1522604" y="4827723"/>
            <a:ext cx="5959098" cy="273845"/>
          </a:xfrm>
        </p:spPr>
        <p:txBody>
          <a:bodyPr>
            <a:normAutofit/>
          </a:bodyPr>
          <a:lstStyle/>
          <a:p>
            <a:pPr marL="0" indent="0" algn="ctr">
              <a:buNone/>
            </a:pPr>
            <a:r>
              <a:rPr lang="en-US" sz="1000">
                <a:hlinkClick r:id="rId2"/>
              </a:rPr>
              <a:t>SSA + DDS Collaboration Guide -072017 FINAL.pdf (samhsa.gov)</a:t>
            </a:r>
            <a:endParaRPr lang="en-US" sz="1000" dirty="0"/>
          </a:p>
        </p:txBody>
      </p:sp>
      <p:sp>
        <p:nvSpPr>
          <p:cNvPr id="3" name="Slide Number Placeholder 2">
            <a:extLst>
              <a:ext uri="{FF2B5EF4-FFF2-40B4-BE49-F238E27FC236}">
                <a16:creationId xmlns:a16="http://schemas.microsoft.com/office/drawing/2014/main" id="{4B435709-BFA5-4354-93A3-3EBD9FB1E907}"/>
              </a:ext>
            </a:extLst>
          </p:cNvPr>
          <p:cNvSpPr>
            <a:spLocks noGrp="1"/>
          </p:cNvSpPr>
          <p:nvPr>
            <p:ph type="sldNum" sz="quarter" idx="10"/>
          </p:nvPr>
        </p:nvSpPr>
        <p:spPr/>
        <p:txBody>
          <a:bodyPr/>
          <a:lstStyle/>
          <a:p>
            <a:fld id="{D07D4089-40B5-457D-927F-16367A53BB79}" type="slidenum">
              <a:rPr lang="en-US" smtClean="0"/>
              <a:pPr/>
              <a:t>28</a:t>
            </a:fld>
            <a:endParaRPr lang="en-US" dirty="0"/>
          </a:p>
        </p:txBody>
      </p:sp>
      <p:sp>
        <p:nvSpPr>
          <p:cNvPr id="4" name="Title 3">
            <a:extLst>
              <a:ext uri="{FF2B5EF4-FFF2-40B4-BE49-F238E27FC236}">
                <a16:creationId xmlns:a16="http://schemas.microsoft.com/office/drawing/2014/main" id="{D4329480-8CAA-406F-BBA8-DD8CB6A074F9}"/>
              </a:ext>
            </a:extLst>
          </p:cNvPr>
          <p:cNvSpPr>
            <a:spLocks noGrp="1"/>
          </p:cNvSpPr>
          <p:nvPr>
            <p:ph type="title"/>
          </p:nvPr>
        </p:nvSpPr>
        <p:spPr/>
        <p:txBody>
          <a:bodyPr>
            <a:normAutofit fontScale="90000"/>
          </a:bodyPr>
          <a:lstStyle/>
          <a:p>
            <a:r>
              <a:rPr lang="en-US"/>
              <a:t>Collaboration is Key!</a:t>
            </a:r>
            <a:endParaRPr lang="en-US" dirty="0"/>
          </a:p>
        </p:txBody>
      </p:sp>
      <p:pic>
        <p:nvPicPr>
          <p:cNvPr id="6" name="Picture 5">
            <a:extLst>
              <a:ext uri="{FF2B5EF4-FFF2-40B4-BE49-F238E27FC236}">
                <a16:creationId xmlns:a16="http://schemas.microsoft.com/office/drawing/2014/main" id="{9014402D-9F8E-4A99-84CC-D5CCA2092675}"/>
              </a:ext>
            </a:extLst>
          </p:cNvPr>
          <p:cNvPicPr>
            <a:picLocks noChangeAspect="1"/>
          </p:cNvPicPr>
          <p:nvPr/>
        </p:nvPicPr>
        <p:blipFill rotWithShape="1">
          <a:blip r:embed="rId3"/>
          <a:srcRect l="3531" t="1927" r="3026" b="2392"/>
          <a:stretch/>
        </p:blipFill>
        <p:spPr>
          <a:xfrm>
            <a:off x="1631092" y="650929"/>
            <a:ext cx="5742122" cy="4176794"/>
          </a:xfrm>
          <a:prstGeom prst="rect">
            <a:avLst/>
          </a:prstGeom>
        </p:spPr>
      </p:pic>
    </p:spTree>
    <p:extLst>
      <p:ext uri="{BB962C8B-B14F-4D97-AF65-F5344CB8AC3E}">
        <p14:creationId xmlns:p14="http://schemas.microsoft.com/office/powerpoint/2010/main" val="820206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6768D3-2BEA-40DF-9237-17D43357D08E}"/>
              </a:ext>
            </a:extLst>
          </p:cNvPr>
          <p:cNvSpPr>
            <a:spLocks noGrp="1"/>
          </p:cNvSpPr>
          <p:nvPr>
            <p:ph idx="1"/>
          </p:nvPr>
        </p:nvSpPr>
        <p:spPr>
          <a:xfrm>
            <a:off x="522514" y="714103"/>
            <a:ext cx="8164286" cy="4171406"/>
          </a:xfrm>
        </p:spPr>
        <p:txBody>
          <a:bodyPr>
            <a:normAutofit fontScale="70000" lnSpcReduction="20000"/>
          </a:bodyPr>
          <a:lstStyle/>
          <a:p>
            <a:r>
              <a:rPr lang="en-US" dirty="0"/>
              <a:t>SSA and DDS created SOAR Regional Representatives to assist with:</a:t>
            </a:r>
          </a:p>
          <a:p>
            <a:pPr lvl="1"/>
            <a:r>
              <a:rPr lang="en-US" dirty="0"/>
              <a:t>Tracking SOAR claims</a:t>
            </a:r>
          </a:p>
          <a:p>
            <a:pPr lvl="1"/>
            <a:r>
              <a:rPr lang="en-US" dirty="0"/>
              <a:t>Assigning SOAR claims, and</a:t>
            </a:r>
          </a:p>
          <a:p>
            <a:pPr lvl="1"/>
            <a:r>
              <a:rPr lang="en-US" dirty="0"/>
              <a:t>Communicating with SOAR representatives around SOAR claim status and needs</a:t>
            </a:r>
          </a:p>
          <a:p>
            <a:r>
              <a:rPr lang="en-US" dirty="0"/>
              <a:t>DDS created SOAR Units</a:t>
            </a:r>
          </a:p>
          <a:p>
            <a:pPr lvl="1"/>
            <a:r>
              <a:rPr lang="en-US" dirty="0"/>
              <a:t>DDS SOAR analysts were designated in all four regions of the state</a:t>
            </a:r>
          </a:p>
          <a:p>
            <a:pPr lvl="1"/>
            <a:r>
              <a:rPr lang="en-US" dirty="0"/>
              <a:t>DDS SOAR analysts are seasoned DDS employees who are familiar with working with the SOAR populations (i.e., individuals experiencing or at risk of homelessness, live with serious mental illness, are exiting public institutions) </a:t>
            </a:r>
          </a:p>
          <a:p>
            <a:r>
              <a:rPr lang="en-US" dirty="0"/>
              <a:t>SSA and DDS regional representatives attend monthly regional SOAR meetings, and openly communicate with SOAR case workers, Local Leads, and the SOAR State Team Lead</a:t>
            </a:r>
          </a:p>
        </p:txBody>
      </p:sp>
      <p:sp>
        <p:nvSpPr>
          <p:cNvPr id="4" name="Slide Number Placeholder 3">
            <a:extLst>
              <a:ext uri="{FF2B5EF4-FFF2-40B4-BE49-F238E27FC236}">
                <a16:creationId xmlns:a16="http://schemas.microsoft.com/office/drawing/2014/main" id="{E766BD5D-71F3-4F83-AB87-C03AA110A483}"/>
              </a:ext>
            </a:extLst>
          </p:cNvPr>
          <p:cNvSpPr>
            <a:spLocks noGrp="1"/>
          </p:cNvSpPr>
          <p:nvPr>
            <p:ph type="sldNum" sz="quarter" idx="10"/>
          </p:nvPr>
        </p:nvSpPr>
        <p:spPr>
          <a:xfrm>
            <a:off x="457200" y="4767263"/>
            <a:ext cx="2057400" cy="273844"/>
          </a:xfrm>
        </p:spPr>
        <p:txBody>
          <a:bodyPr/>
          <a:lstStyle/>
          <a:p>
            <a:fld id="{D07D4089-40B5-457D-927F-16367A53BB79}" type="slidenum">
              <a:rPr lang="en-US" smtClean="0"/>
              <a:pPr/>
              <a:t>29</a:t>
            </a:fld>
            <a:endParaRPr lang="en-US" dirty="0"/>
          </a:p>
        </p:txBody>
      </p:sp>
      <p:sp>
        <p:nvSpPr>
          <p:cNvPr id="6" name="Title 5">
            <a:extLst>
              <a:ext uri="{FF2B5EF4-FFF2-40B4-BE49-F238E27FC236}">
                <a16:creationId xmlns:a16="http://schemas.microsoft.com/office/drawing/2014/main" id="{488F3438-DCF7-4EED-96CF-947B4B6064C5}"/>
              </a:ext>
            </a:extLst>
          </p:cNvPr>
          <p:cNvSpPr>
            <a:spLocks noGrp="1"/>
          </p:cNvSpPr>
          <p:nvPr>
            <p:ph type="title"/>
          </p:nvPr>
        </p:nvSpPr>
        <p:spPr>
          <a:xfrm>
            <a:off x="317506" y="49354"/>
            <a:ext cx="8369294" cy="474757"/>
          </a:xfrm>
        </p:spPr>
        <p:txBody>
          <a:bodyPr>
            <a:normAutofit fontScale="90000"/>
          </a:bodyPr>
          <a:lstStyle/>
          <a:p>
            <a:r>
              <a:rPr lang="en-US" dirty="0"/>
              <a:t>Successful Collaboration: Virginia</a:t>
            </a:r>
          </a:p>
        </p:txBody>
      </p:sp>
    </p:spTree>
    <p:extLst>
      <p:ext uri="{BB962C8B-B14F-4D97-AF65-F5344CB8AC3E}">
        <p14:creationId xmlns:p14="http://schemas.microsoft.com/office/powerpoint/2010/main" val="3216406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404" y="587098"/>
            <a:ext cx="5667346" cy="4333088"/>
          </a:xfrm>
        </p:spPr>
        <p:txBody>
          <a:bodyPr>
            <a:noAutofit/>
          </a:bodyPr>
          <a:lstStyle/>
          <a:p>
            <a:r>
              <a:rPr lang="en-US" sz="2000" dirty="0"/>
              <a:t>Assistant Director of the SAMHSA SOAR Technical Assistance Center at Policy Research Associates</a:t>
            </a:r>
          </a:p>
          <a:p>
            <a:r>
              <a:rPr lang="en-US" sz="2000" dirty="0"/>
              <a:t>Live in Delmar, New York (outside of Albany)</a:t>
            </a:r>
          </a:p>
          <a:p>
            <a:r>
              <a:rPr lang="en-US" sz="2000" dirty="0"/>
              <a:t>Worked for the SOAR TA Center for 10 years</a:t>
            </a:r>
          </a:p>
          <a:p>
            <a:r>
              <a:rPr lang="en-US" sz="2000" dirty="0"/>
              <a:t>Serve as the liaison to the state of: </a:t>
            </a:r>
            <a:r>
              <a:rPr lang="it-IT" sz="2000" dirty="0"/>
              <a:t>CO, CT, DE, IL, MT, NY, PA, and VA</a:t>
            </a:r>
            <a:endParaRPr lang="en-US" sz="2000" dirty="0"/>
          </a:p>
          <a:p>
            <a:r>
              <a:rPr lang="en-US" sz="2000" dirty="0"/>
              <a:t>Expert in the Social Security Disability Application Process, Work Incentives, and Growing the SOAR initiative!</a:t>
            </a:r>
          </a:p>
          <a:p>
            <a:r>
              <a:rPr lang="en-US" sz="2000" dirty="0"/>
              <a:t>Subject Matter Expert: SOAR and American Indian and Alaska Natives and SOAR Implementation in Rural Areas</a:t>
            </a:r>
          </a:p>
        </p:txBody>
      </p:sp>
      <p:sp>
        <p:nvSpPr>
          <p:cNvPr id="3" name="Slide Number Placeholder 2"/>
          <p:cNvSpPr>
            <a:spLocks noGrp="1"/>
          </p:cNvSpPr>
          <p:nvPr>
            <p:ph type="sldNum" sz="quarter" idx="10"/>
          </p:nvPr>
        </p:nvSpPr>
        <p:spPr/>
        <p:txBody>
          <a:bodyPr/>
          <a:lstStyle/>
          <a:p>
            <a:fld id="{D07D4089-40B5-457D-927F-16367A53BB79}" type="slidenum">
              <a:rPr lang="en-US"/>
              <a:pPr/>
              <a:t>3</a:t>
            </a:fld>
            <a:endParaRPr lang="en-US"/>
          </a:p>
        </p:txBody>
      </p:sp>
      <p:sp>
        <p:nvSpPr>
          <p:cNvPr id="4" name="Title 3"/>
          <p:cNvSpPr>
            <a:spLocks noGrp="1"/>
          </p:cNvSpPr>
          <p:nvPr>
            <p:ph type="title"/>
          </p:nvPr>
        </p:nvSpPr>
        <p:spPr/>
        <p:txBody>
          <a:bodyPr>
            <a:normAutofit fontScale="90000"/>
          </a:bodyPr>
          <a:lstStyle/>
          <a:p>
            <a:r>
              <a:rPr lang="en-US" dirty="0"/>
              <a:t>About Me</a:t>
            </a:r>
          </a:p>
        </p:txBody>
      </p:sp>
      <p:pic>
        <p:nvPicPr>
          <p:cNvPr id="8" name="Picture 7">
            <a:extLst>
              <a:ext uri="{FF2B5EF4-FFF2-40B4-BE49-F238E27FC236}">
                <a16:creationId xmlns:a16="http://schemas.microsoft.com/office/drawing/2014/main" id="{19131F54-7274-4FDA-95E9-DF64197EC16C}"/>
              </a:ext>
            </a:extLst>
          </p:cNvPr>
          <p:cNvPicPr>
            <a:picLocks noChangeAspect="1"/>
          </p:cNvPicPr>
          <p:nvPr/>
        </p:nvPicPr>
        <p:blipFill rotWithShape="1">
          <a:blip r:embed="rId3">
            <a:extLst>
              <a:ext uri="{28A0092B-C50C-407E-A947-70E740481C1C}">
                <a14:useLocalDpi xmlns:a14="http://schemas.microsoft.com/office/drawing/2010/main" val="0"/>
              </a:ext>
            </a:extLst>
          </a:blip>
          <a:srcRect t="12084"/>
          <a:stretch/>
        </p:blipFill>
        <p:spPr>
          <a:xfrm>
            <a:off x="7608571" y="3137649"/>
            <a:ext cx="1266017" cy="1484040"/>
          </a:xfrm>
          <a:prstGeom prst="rect">
            <a:avLst/>
          </a:prstGeom>
        </p:spPr>
      </p:pic>
      <p:pic>
        <p:nvPicPr>
          <p:cNvPr id="1027" name="Picture 3">
            <a:extLst>
              <a:ext uri="{FF2B5EF4-FFF2-40B4-BE49-F238E27FC236}">
                <a16:creationId xmlns:a16="http://schemas.microsoft.com/office/drawing/2014/main" id="{CD0A0DC8-1836-4881-B21F-A494B2A4A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322" y="1039948"/>
            <a:ext cx="1261001" cy="157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with medium confidence">
            <a:extLst>
              <a:ext uri="{FF2B5EF4-FFF2-40B4-BE49-F238E27FC236}">
                <a16:creationId xmlns:a16="http://schemas.microsoft.com/office/drawing/2014/main" id="{360532F0-4B91-4701-9C11-BAB922CE7DF1}"/>
              </a:ext>
            </a:extLst>
          </p:cNvPr>
          <p:cNvPicPr>
            <a:picLocks noChangeAspect="1"/>
          </p:cNvPicPr>
          <p:nvPr/>
        </p:nvPicPr>
        <p:blipFill rotWithShape="1">
          <a:blip r:embed="rId5"/>
          <a:srcRect b="11664"/>
          <a:stretch/>
        </p:blipFill>
        <p:spPr>
          <a:xfrm>
            <a:off x="5792275" y="662312"/>
            <a:ext cx="1714697" cy="2271713"/>
          </a:xfrm>
          <a:prstGeom prst="rect">
            <a:avLst/>
          </a:prstGeom>
        </p:spPr>
      </p:pic>
      <p:pic>
        <p:nvPicPr>
          <p:cNvPr id="7" name="Picture 2">
            <a:extLst>
              <a:ext uri="{FF2B5EF4-FFF2-40B4-BE49-F238E27FC236}">
                <a16:creationId xmlns:a16="http://schemas.microsoft.com/office/drawing/2014/main" id="{84A12FBB-86F4-44CE-9E08-98DF34878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276" y="3137649"/>
            <a:ext cx="1488693" cy="148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986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C6E645-311E-4EFA-8732-B30CD4D8C9CA}"/>
              </a:ext>
            </a:extLst>
          </p:cNvPr>
          <p:cNvSpPr>
            <a:spLocks noGrp="1"/>
          </p:cNvSpPr>
          <p:nvPr>
            <p:ph idx="1"/>
          </p:nvPr>
        </p:nvSpPr>
        <p:spPr>
          <a:xfrm>
            <a:off x="457200" y="677049"/>
            <a:ext cx="8229600" cy="4090214"/>
          </a:xfrm>
        </p:spPr>
        <p:txBody>
          <a:bodyPr>
            <a:normAutofit fontScale="77500" lnSpcReduction="20000"/>
          </a:bodyPr>
          <a:lstStyle/>
          <a:p>
            <a:r>
              <a:rPr lang="en-US" dirty="0"/>
              <a:t>The South Carolina DDS/SOAR process was developed by SSA, DDS, and the SOAR State Team Lead </a:t>
            </a:r>
          </a:p>
          <a:p>
            <a:r>
              <a:rPr lang="en-US" dirty="0"/>
              <a:t>There are dedicated DDS examiners at each regional DDS office </a:t>
            </a:r>
          </a:p>
          <a:p>
            <a:r>
              <a:rPr lang="en-US" dirty="0"/>
              <a:t>State DDS Senior Psychologist rates all SOAR Applications </a:t>
            </a:r>
          </a:p>
          <a:p>
            <a:r>
              <a:rPr lang="en-US" dirty="0"/>
              <a:t>State DDS tracks all SOAR Applications </a:t>
            </a:r>
          </a:p>
          <a:p>
            <a:pPr lvl="1"/>
            <a:r>
              <a:rPr lang="en-US" dirty="0"/>
              <a:t>Shares Application Data with State Team Lead    </a:t>
            </a:r>
          </a:p>
          <a:p>
            <a:pPr lvl="1"/>
            <a:r>
              <a:rPr lang="en-US" dirty="0"/>
              <a:t>Assists State Team Lead with outcome reporting</a:t>
            </a:r>
          </a:p>
          <a:p>
            <a:r>
              <a:rPr lang="en-US" dirty="0"/>
              <a:t>Provides training and technical assistance to both DDS examiners and SOAR case worker re: how to submit complete and quality applications</a:t>
            </a:r>
          </a:p>
        </p:txBody>
      </p:sp>
      <p:sp>
        <p:nvSpPr>
          <p:cNvPr id="4" name="Slide Number Placeholder 3">
            <a:extLst>
              <a:ext uri="{FF2B5EF4-FFF2-40B4-BE49-F238E27FC236}">
                <a16:creationId xmlns:a16="http://schemas.microsoft.com/office/drawing/2014/main" id="{E766BD5D-71F3-4F83-AB87-C03AA110A483}"/>
              </a:ext>
            </a:extLst>
          </p:cNvPr>
          <p:cNvSpPr>
            <a:spLocks noGrp="1"/>
          </p:cNvSpPr>
          <p:nvPr>
            <p:ph type="sldNum" sz="quarter" idx="10"/>
          </p:nvPr>
        </p:nvSpPr>
        <p:spPr>
          <a:xfrm>
            <a:off x="457200" y="4767263"/>
            <a:ext cx="2057400" cy="273844"/>
          </a:xfrm>
        </p:spPr>
        <p:txBody>
          <a:bodyPr/>
          <a:lstStyle/>
          <a:p>
            <a:fld id="{D07D4089-40B5-457D-927F-16367A53BB79}" type="slidenum">
              <a:rPr lang="en-US" smtClean="0"/>
              <a:pPr/>
              <a:t>30</a:t>
            </a:fld>
            <a:endParaRPr lang="en-US" dirty="0"/>
          </a:p>
        </p:txBody>
      </p:sp>
      <p:sp>
        <p:nvSpPr>
          <p:cNvPr id="6" name="Title 5">
            <a:extLst>
              <a:ext uri="{FF2B5EF4-FFF2-40B4-BE49-F238E27FC236}">
                <a16:creationId xmlns:a16="http://schemas.microsoft.com/office/drawing/2014/main" id="{488F3438-DCF7-4EED-96CF-947B4B6064C5}"/>
              </a:ext>
            </a:extLst>
          </p:cNvPr>
          <p:cNvSpPr>
            <a:spLocks noGrp="1"/>
          </p:cNvSpPr>
          <p:nvPr>
            <p:ph type="title"/>
          </p:nvPr>
        </p:nvSpPr>
        <p:spPr>
          <a:xfrm>
            <a:off x="317506" y="49354"/>
            <a:ext cx="8369294" cy="474757"/>
          </a:xfrm>
        </p:spPr>
        <p:txBody>
          <a:bodyPr>
            <a:normAutofit fontScale="90000"/>
          </a:bodyPr>
          <a:lstStyle/>
          <a:p>
            <a:r>
              <a:rPr lang="en-US" dirty="0"/>
              <a:t>Successful Collaboration: South Carolina</a:t>
            </a:r>
          </a:p>
        </p:txBody>
      </p:sp>
    </p:spTree>
    <p:extLst>
      <p:ext uri="{BB962C8B-B14F-4D97-AF65-F5344CB8AC3E}">
        <p14:creationId xmlns:p14="http://schemas.microsoft.com/office/powerpoint/2010/main" val="2980217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C6E645-311E-4EFA-8732-B30CD4D8C9CA}"/>
              </a:ext>
            </a:extLst>
          </p:cNvPr>
          <p:cNvSpPr>
            <a:spLocks noGrp="1"/>
          </p:cNvSpPr>
          <p:nvPr>
            <p:ph idx="1"/>
          </p:nvPr>
        </p:nvSpPr>
        <p:spPr>
          <a:xfrm>
            <a:off x="457200" y="747945"/>
            <a:ext cx="8229600" cy="4163689"/>
          </a:xfrm>
        </p:spPr>
        <p:txBody>
          <a:bodyPr>
            <a:normAutofit fontScale="85000" lnSpcReduction="20000"/>
          </a:bodyPr>
          <a:lstStyle/>
          <a:p>
            <a:r>
              <a:rPr lang="en-US" dirty="0"/>
              <a:t>The New Mexico DDS has a designated SOAR point of contact who is very accessible and involved with SOAR statewide</a:t>
            </a:r>
          </a:p>
          <a:p>
            <a:r>
              <a:rPr lang="en-US" dirty="0"/>
              <a:t>Several DDS adjudicators have been designated to review SOAR claims, they receive additional training or have experience processing applications for applicants who are experiencing or at risk of homelessness</a:t>
            </a:r>
          </a:p>
          <a:p>
            <a:r>
              <a:rPr lang="en-US" dirty="0"/>
              <a:t>Communicates regularly with the SOAR State Team Lead and Local Leads, as well as SOAR case workers</a:t>
            </a:r>
          </a:p>
          <a:p>
            <a:r>
              <a:rPr lang="en-US" dirty="0"/>
              <a:t>DDS regularly attends the statewide SOAR Steering Committee meetings</a:t>
            </a:r>
          </a:p>
        </p:txBody>
      </p:sp>
      <p:sp>
        <p:nvSpPr>
          <p:cNvPr id="4" name="Slide Number Placeholder 3">
            <a:extLst>
              <a:ext uri="{FF2B5EF4-FFF2-40B4-BE49-F238E27FC236}">
                <a16:creationId xmlns:a16="http://schemas.microsoft.com/office/drawing/2014/main" id="{E766BD5D-71F3-4F83-AB87-C03AA110A483}"/>
              </a:ext>
            </a:extLst>
          </p:cNvPr>
          <p:cNvSpPr>
            <a:spLocks noGrp="1"/>
          </p:cNvSpPr>
          <p:nvPr>
            <p:ph type="sldNum" sz="quarter" idx="10"/>
          </p:nvPr>
        </p:nvSpPr>
        <p:spPr>
          <a:xfrm>
            <a:off x="457200" y="4767263"/>
            <a:ext cx="2057400" cy="273844"/>
          </a:xfrm>
        </p:spPr>
        <p:txBody>
          <a:bodyPr/>
          <a:lstStyle/>
          <a:p>
            <a:fld id="{D07D4089-40B5-457D-927F-16367A53BB79}" type="slidenum">
              <a:rPr lang="en-US" smtClean="0"/>
              <a:pPr/>
              <a:t>31</a:t>
            </a:fld>
            <a:endParaRPr lang="en-US" dirty="0"/>
          </a:p>
        </p:txBody>
      </p:sp>
      <p:sp>
        <p:nvSpPr>
          <p:cNvPr id="6" name="Title 5">
            <a:extLst>
              <a:ext uri="{FF2B5EF4-FFF2-40B4-BE49-F238E27FC236}">
                <a16:creationId xmlns:a16="http://schemas.microsoft.com/office/drawing/2014/main" id="{488F3438-DCF7-4EED-96CF-947B4B6064C5}"/>
              </a:ext>
            </a:extLst>
          </p:cNvPr>
          <p:cNvSpPr>
            <a:spLocks noGrp="1"/>
          </p:cNvSpPr>
          <p:nvPr>
            <p:ph type="title"/>
          </p:nvPr>
        </p:nvSpPr>
        <p:spPr>
          <a:xfrm>
            <a:off x="317506" y="49354"/>
            <a:ext cx="8369294" cy="474757"/>
          </a:xfrm>
        </p:spPr>
        <p:txBody>
          <a:bodyPr>
            <a:normAutofit fontScale="90000"/>
          </a:bodyPr>
          <a:lstStyle/>
          <a:p>
            <a:r>
              <a:rPr lang="en-US" dirty="0"/>
              <a:t>Successful Collaboration: New Mexico</a:t>
            </a:r>
          </a:p>
        </p:txBody>
      </p:sp>
    </p:spTree>
    <p:extLst>
      <p:ext uri="{BB962C8B-B14F-4D97-AF65-F5344CB8AC3E}">
        <p14:creationId xmlns:p14="http://schemas.microsoft.com/office/powerpoint/2010/main" val="3718830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C6E645-311E-4EFA-8732-B30CD4D8C9CA}"/>
              </a:ext>
            </a:extLst>
          </p:cNvPr>
          <p:cNvSpPr>
            <a:spLocks noGrp="1"/>
          </p:cNvSpPr>
          <p:nvPr>
            <p:ph idx="1"/>
          </p:nvPr>
        </p:nvSpPr>
        <p:spPr>
          <a:xfrm>
            <a:off x="457200" y="661851"/>
            <a:ext cx="8229600" cy="4105412"/>
          </a:xfrm>
        </p:spPr>
        <p:txBody>
          <a:bodyPr>
            <a:normAutofit fontScale="92500" lnSpcReduction="10000"/>
          </a:bodyPr>
          <a:lstStyle/>
          <a:p>
            <a:r>
              <a:rPr lang="en-US" dirty="0"/>
              <a:t>Centralized state DDS examiner</a:t>
            </a:r>
          </a:p>
          <a:p>
            <a:r>
              <a:rPr lang="en-US" dirty="0"/>
              <a:t>Designated unit that handles all SOAR applications</a:t>
            </a:r>
          </a:p>
          <a:p>
            <a:pPr lvl="1"/>
            <a:r>
              <a:rPr lang="en-US" dirty="0"/>
              <a:t>Applicants are labeled SOAR in the remarks section and transferred to the unit </a:t>
            </a:r>
          </a:p>
          <a:p>
            <a:r>
              <a:rPr lang="en-US" dirty="0"/>
              <a:t>The SOAR State Team Lead/TA Center liaison provide DDS with a list of SOAR-trained providers to ensure that applications labeled as SOAR are coming from SOAR-trained case workers</a:t>
            </a:r>
          </a:p>
        </p:txBody>
      </p:sp>
      <p:sp>
        <p:nvSpPr>
          <p:cNvPr id="4" name="Slide Number Placeholder 3">
            <a:extLst>
              <a:ext uri="{FF2B5EF4-FFF2-40B4-BE49-F238E27FC236}">
                <a16:creationId xmlns:a16="http://schemas.microsoft.com/office/drawing/2014/main" id="{E766BD5D-71F3-4F83-AB87-C03AA110A483}"/>
              </a:ext>
            </a:extLst>
          </p:cNvPr>
          <p:cNvSpPr>
            <a:spLocks noGrp="1"/>
          </p:cNvSpPr>
          <p:nvPr>
            <p:ph type="sldNum" sz="quarter" idx="10"/>
          </p:nvPr>
        </p:nvSpPr>
        <p:spPr>
          <a:xfrm>
            <a:off x="457200" y="4767263"/>
            <a:ext cx="2057400" cy="273844"/>
          </a:xfrm>
        </p:spPr>
        <p:txBody>
          <a:bodyPr/>
          <a:lstStyle/>
          <a:p>
            <a:fld id="{D07D4089-40B5-457D-927F-16367A53BB79}" type="slidenum">
              <a:rPr lang="en-US" smtClean="0"/>
              <a:pPr/>
              <a:t>32</a:t>
            </a:fld>
            <a:endParaRPr lang="en-US" dirty="0"/>
          </a:p>
        </p:txBody>
      </p:sp>
      <p:sp>
        <p:nvSpPr>
          <p:cNvPr id="6" name="Title 5">
            <a:extLst>
              <a:ext uri="{FF2B5EF4-FFF2-40B4-BE49-F238E27FC236}">
                <a16:creationId xmlns:a16="http://schemas.microsoft.com/office/drawing/2014/main" id="{488F3438-DCF7-4EED-96CF-947B4B6064C5}"/>
              </a:ext>
            </a:extLst>
          </p:cNvPr>
          <p:cNvSpPr>
            <a:spLocks noGrp="1"/>
          </p:cNvSpPr>
          <p:nvPr>
            <p:ph type="title"/>
          </p:nvPr>
        </p:nvSpPr>
        <p:spPr>
          <a:xfrm>
            <a:off x="317506" y="49354"/>
            <a:ext cx="8369294" cy="474757"/>
          </a:xfrm>
        </p:spPr>
        <p:txBody>
          <a:bodyPr>
            <a:normAutofit fontScale="90000"/>
          </a:bodyPr>
          <a:lstStyle/>
          <a:p>
            <a:r>
              <a:rPr lang="en-US" dirty="0"/>
              <a:t>Successful Collaboration: Texas</a:t>
            </a:r>
          </a:p>
        </p:txBody>
      </p:sp>
    </p:spTree>
    <p:extLst>
      <p:ext uri="{BB962C8B-B14F-4D97-AF65-F5344CB8AC3E}">
        <p14:creationId xmlns:p14="http://schemas.microsoft.com/office/powerpoint/2010/main" val="3811004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C6E645-311E-4EFA-8732-B30CD4D8C9CA}"/>
              </a:ext>
            </a:extLst>
          </p:cNvPr>
          <p:cNvSpPr>
            <a:spLocks noGrp="1"/>
          </p:cNvSpPr>
          <p:nvPr>
            <p:ph idx="1"/>
          </p:nvPr>
        </p:nvSpPr>
        <p:spPr>
          <a:xfrm>
            <a:off x="379708" y="681925"/>
            <a:ext cx="8307092" cy="4200041"/>
          </a:xfrm>
        </p:spPr>
        <p:txBody>
          <a:bodyPr>
            <a:normAutofit fontScale="92500" lnSpcReduction="20000"/>
          </a:bodyPr>
          <a:lstStyle/>
          <a:p>
            <a:r>
              <a:rPr lang="en-US" dirty="0"/>
              <a:t>The Illinois DDS does not (yet) have a decided unit or examiners</a:t>
            </a:r>
          </a:p>
          <a:p>
            <a:r>
              <a:rPr lang="en-US" dirty="0"/>
              <a:t>Created a designated e-mail address for SOAR providers to reach </a:t>
            </a:r>
            <a:r>
              <a:rPr lang="en-US"/>
              <a:t>out with </a:t>
            </a:r>
            <a:r>
              <a:rPr lang="en-US" dirty="0"/>
              <a:t>questions or barriers they’re experiencing; the case workers also work directly with the adjudicator assigned to their claim</a:t>
            </a:r>
          </a:p>
          <a:p>
            <a:r>
              <a:rPr lang="en-US" dirty="0"/>
              <a:t>DDS representative attends the quarterly statewide SOAR Steering Committee and is very accessible</a:t>
            </a:r>
          </a:p>
        </p:txBody>
      </p:sp>
      <p:sp>
        <p:nvSpPr>
          <p:cNvPr id="4" name="Slide Number Placeholder 3">
            <a:extLst>
              <a:ext uri="{FF2B5EF4-FFF2-40B4-BE49-F238E27FC236}">
                <a16:creationId xmlns:a16="http://schemas.microsoft.com/office/drawing/2014/main" id="{E766BD5D-71F3-4F83-AB87-C03AA110A483}"/>
              </a:ext>
            </a:extLst>
          </p:cNvPr>
          <p:cNvSpPr>
            <a:spLocks noGrp="1"/>
          </p:cNvSpPr>
          <p:nvPr>
            <p:ph type="sldNum" sz="quarter" idx="10"/>
          </p:nvPr>
        </p:nvSpPr>
        <p:spPr/>
        <p:txBody>
          <a:bodyPr/>
          <a:lstStyle/>
          <a:p>
            <a:fld id="{D07D4089-40B5-457D-927F-16367A53BB79}" type="slidenum">
              <a:rPr lang="en-US" smtClean="0"/>
              <a:pPr/>
              <a:t>33</a:t>
            </a:fld>
            <a:endParaRPr lang="en-US" dirty="0"/>
          </a:p>
        </p:txBody>
      </p:sp>
      <p:sp>
        <p:nvSpPr>
          <p:cNvPr id="6" name="Title 5">
            <a:extLst>
              <a:ext uri="{FF2B5EF4-FFF2-40B4-BE49-F238E27FC236}">
                <a16:creationId xmlns:a16="http://schemas.microsoft.com/office/drawing/2014/main" id="{488F3438-DCF7-4EED-96CF-947B4B6064C5}"/>
              </a:ext>
            </a:extLst>
          </p:cNvPr>
          <p:cNvSpPr>
            <a:spLocks noGrp="1"/>
          </p:cNvSpPr>
          <p:nvPr>
            <p:ph type="title"/>
          </p:nvPr>
        </p:nvSpPr>
        <p:spPr/>
        <p:txBody>
          <a:bodyPr>
            <a:normAutofit fontScale="90000"/>
          </a:bodyPr>
          <a:lstStyle/>
          <a:p>
            <a:r>
              <a:rPr lang="en-US" dirty="0"/>
              <a:t>Successful Collaboration: Illinois</a:t>
            </a:r>
          </a:p>
        </p:txBody>
      </p:sp>
    </p:spTree>
    <p:extLst>
      <p:ext uri="{BB962C8B-B14F-4D97-AF65-F5344CB8AC3E}">
        <p14:creationId xmlns:p14="http://schemas.microsoft.com/office/powerpoint/2010/main" val="276186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C6E645-311E-4EFA-8732-B30CD4D8C9CA}"/>
              </a:ext>
            </a:extLst>
          </p:cNvPr>
          <p:cNvSpPr>
            <a:spLocks noGrp="1"/>
          </p:cNvSpPr>
          <p:nvPr>
            <p:ph idx="1"/>
          </p:nvPr>
        </p:nvSpPr>
        <p:spPr>
          <a:xfrm>
            <a:off x="379708" y="736169"/>
            <a:ext cx="8307092" cy="4099302"/>
          </a:xfrm>
        </p:spPr>
        <p:txBody>
          <a:bodyPr>
            <a:normAutofit/>
          </a:bodyPr>
          <a:lstStyle/>
          <a:p>
            <a:r>
              <a:rPr lang="en-US" dirty="0"/>
              <a:t>SOAR Leadership in Nebraska asked DDS for feedback on SOAR-assisted applications:</a:t>
            </a:r>
          </a:p>
          <a:p>
            <a:pPr lvl="1"/>
            <a:r>
              <a:rPr lang="en-US" dirty="0"/>
              <a:t>Time limited</a:t>
            </a:r>
          </a:p>
          <a:p>
            <a:pPr lvl="1"/>
            <a:r>
              <a:rPr lang="en-US" dirty="0"/>
              <a:t>Each SOAR application received a brief survey where examiners indicated if the critical components were included</a:t>
            </a:r>
          </a:p>
          <a:p>
            <a:pPr lvl="1"/>
            <a:r>
              <a:rPr lang="en-US" dirty="0"/>
              <a:t>Area for notes/comments on how to strengthen the application</a:t>
            </a:r>
          </a:p>
        </p:txBody>
      </p:sp>
      <p:sp>
        <p:nvSpPr>
          <p:cNvPr id="4" name="Slide Number Placeholder 3">
            <a:extLst>
              <a:ext uri="{FF2B5EF4-FFF2-40B4-BE49-F238E27FC236}">
                <a16:creationId xmlns:a16="http://schemas.microsoft.com/office/drawing/2014/main" id="{E766BD5D-71F3-4F83-AB87-C03AA110A483}"/>
              </a:ext>
            </a:extLst>
          </p:cNvPr>
          <p:cNvSpPr>
            <a:spLocks noGrp="1"/>
          </p:cNvSpPr>
          <p:nvPr>
            <p:ph type="sldNum" sz="quarter" idx="10"/>
          </p:nvPr>
        </p:nvSpPr>
        <p:spPr/>
        <p:txBody>
          <a:bodyPr/>
          <a:lstStyle/>
          <a:p>
            <a:fld id="{D07D4089-40B5-457D-927F-16367A53BB79}" type="slidenum">
              <a:rPr lang="en-US" smtClean="0"/>
              <a:pPr/>
              <a:t>34</a:t>
            </a:fld>
            <a:endParaRPr lang="en-US" dirty="0"/>
          </a:p>
        </p:txBody>
      </p:sp>
      <p:sp>
        <p:nvSpPr>
          <p:cNvPr id="6" name="Title 5">
            <a:extLst>
              <a:ext uri="{FF2B5EF4-FFF2-40B4-BE49-F238E27FC236}">
                <a16:creationId xmlns:a16="http://schemas.microsoft.com/office/drawing/2014/main" id="{488F3438-DCF7-4EED-96CF-947B4B6064C5}"/>
              </a:ext>
            </a:extLst>
          </p:cNvPr>
          <p:cNvSpPr>
            <a:spLocks noGrp="1"/>
          </p:cNvSpPr>
          <p:nvPr>
            <p:ph type="title"/>
          </p:nvPr>
        </p:nvSpPr>
        <p:spPr/>
        <p:txBody>
          <a:bodyPr>
            <a:normAutofit fontScale="90000"/>
          </a:bodyPr>
          <a:lstStyle/>
          <a:p>
            <a:r>
              <a:rPr lang="en-US" dirty="0"/>
              <a:t>Successful Collaboration: Nebraska</a:t>
            </a:r>
          </a:p>
        </p:txBody>
      </p:sp>
    </p:spTree>
    <p:extLst>
      <p:ext uri="{BB962C8B-B14F-4D97-AF65-F5344CB8AC3E}">
        <p14:creationId xmlns:p14="http://schemas.microsoft.com/office/powerpoint/2010/main" val="3526039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7B2C6-6010-41C3-AC99-81AA332034C6}"/>
              </a:ext>
            </a:extLst>
          </p:cNvPr>
          <p:cNvSpPr>
            <a:spLocks noGrp="1"/>
          </p:cNvSpPr>
          <p:nvPr>
            <p:ph sz="half" idx="1"/>
          </p:nvPr>
        </p:nvSpPr>
        <p:spPr>
          <a:xfrm>
            <a:off x="317507" y="1709840"/>
            <a:ext cx="3659216" cy="1397570"/>
          </a:xfrm>
        </p:spPr>
        <p:txBody>
          <a:bodyPr>
            <a:normAutofit/>
          </a:bodyPr>
          <a:lstStyle/>
          <a:p>
            <a:pPr marL="0" indent="0" algn="ctr">
              <a:spcBef>
                <a:spcPts val="0"/>
              </a:spcBef>
              <a:spcAft>
                <a:spcPts val="2400"/>
              </a:spcAft>
              <a:buNone/>
            </a:pPr>
            <a:r>
              <a:rPr lang="en-US" sz="3000" dirty="0"/>
              <a:t>Question &amp; Answer</a:t>
            </a:r>
          </a:p>
          <a:p>
            <a:pPr marL="0" indent="0" algn="ctr">
              <a:spcBef>
                <a:spcPts val="0"/>
              </a:spcBef>
              <a:spcAft>
                <a:spcPts val="2400"/>
              </a:spcAft>
              <a:buNone/>
            </a:pPr>
            <a:r>
              <a:rPr lang="en-US" sz="3000" dirty="0"/>
              <a:t>Open Discussion</a:t>
            </a:r>
          </a:p>
        </p:txBody>
      </p:sp>
      <p:sp>
        <p:nvSpPr>
          <p:cNvPr id="4" name="Slide Number Placeholder 3">
            <a:extLst>
              <a:ext uri="{FF2B5EF4-FFF2-40B4-BE49-F238E27FC236}">
                <a16:creationId xmlns:a16="http://schemas.microsoft.com/office/drawing/2014/main" id="{315366D5-16A2-46AE-B271-1F81312A9034}"/>
              </a:ext>
            </a:extLst>
          </p:cNvPr>
          <p:cNvSpPr>
            <a:spLocks noGrp="1"/>
          </p:cNvSpPr>
          <p:nvPr>
            <p:ph type="sldNum" sz="quarter" idx="10"/>
          </p:nvPr>
        </p:nvSpPr>
        <p:spPr/>
        <p:txBody>
          <a:bodyPr/>
          <a:lstStyle/>
          <a:p>
            <a:fld id="{D07D4089-40B5-457D-927F-16367A53BB79}" type="slidenum">
              <a:rPr lang="en-US" smtClean="0"/>
              <a:pPr/>
              <a:t>35</a:t>
            </a:fld>
            <a:endParaRPr lang="en-US" dirty="0"/>
          </a:p>
        </p:txBody>
      </p:sp>
      <p:sp>
        <p:nvSpPr>
          <p:cNvPr id="5" name="Title 4">
            <a:extLst>
              <a:ext uri="{FF2B5EF4-FFF2-40B4-BE49-F238E27FC236}">
                <a16:creationId xmlns:a16="http://schemas.microsoft.com/office/drawing/2014/main" id="{5E8A7AF2-DD59-4484-A856-24651821DC63}"/>
              </a:ext>
            </a:extLst>
          </p:cNvPr>
          <p:cNvSpPr>
            <a:spLocks noGrp="1"/>
          </p:cNvSpPr>
          <p:nvPr>
            <p:ph type="title"/>
          </p:nvPr>
        </p:nvSpPr>
        <p:spPr/>
        <p:txBody>
          <a:bodyPr>
            <a:normAutofit fontScale="90000"/>
          </a:bodyPr>
          <a:lstStyle/>
          <a:p>
            <a:r>
              <a:rPr lang="en-US" dirty="0"/>
              <a:t>Questions?</a:t>
            </a:r>
          </a:p>
        </p:txBody>
      </p:sp>
      <p:pic>
        <p:nvPicPr>
          <p:cNvPr id="1028" name="Picture 4">
            <a:extLst>
              <a:ext uri="{FF2B5EF4-FFF2-40B4-BE49-F238E27FC236}">
                <a16:creationId xmlns:a16="http://schemas.microsoft.com/office/drawing/2014/main" id="{6DDF574A-9BDF-4C3A-8AF8-4E0E0BDA8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268" y="1170121"/>
            <a:ext cx="4435532" cy="2958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OAR Works logo" title="SOAR Works logo">
            <a:extLst>
              <a:ext uri="{FF2B5EF4-FFF2-40B4-BE49-F238E27FC236}">
                <a16:creationId xmlns:a16="http://schemas.microsoft.com/office/drawing/2014/main" id="{53BA874D-09C3-41AF-B978-EB8CD965758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333" y="2228311"/>
            <a:ext cx="2148904" cy="686878"/>
          </a:xfrm>
          <a:prstGeom prst="rect">
            <a:avLst/>
          </a:prstGeom>
          <a:noFill/>
          <a:ln>
            <a:noFill/>
          </a:ln>
        </p:spPr>
      </p:pic>
    </p:spTree>
    <p:extLst>
      <p:ext uri="{BB962C8B-B14F-4D97-AF65-F5344CB8AC3E}">
        <p14:creationId xmlns:p14="http://schemas.microsoft.com/office/powerpoint/2010/main" val="216329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9383C3-1064-4447-8D93-D4D91A119C78}"/>
              </a:ext>
            </a:extLst>
          </p:cNvPr>
          <p:cNvSpPr>
            <a:spLocks noGrp="1"/>
          </p:cNvSpPr>
          <p:nvPr>
            <p:ph idx="1"/>
          </p:nvPr>
        </p:nvSpPr>
        <p:spPr>
          <a:xfrm>
            <a:off x="0" y="755651"/>
            <a:ext cx="9144000" cy="3838974"/>
          </a:xfrm>
        </p:spPr>
        <p:txBody>
          <a:bodyPr/>
          <a:lstStyle/>
          <a:p>
            <a:pPr marL="0" indent="0" algn="ctr">
              <a:buNone/>
            </a:pPr>
            <a:br>
              <a:rPr lang="en-US" sz="3000" dirty="0"/>
            </a:br>
            <a:r>
              <a:rPr lang="en-US" sz="3000" dirty="0"/>
              <a:t>Abigail Kirkman</a:t>
            </a:r>
            <a:br>
              <a:rPr lang="en-US" sz="3000" dirty="0"/>
            </a:br>
            <a:r>
              <a:rPr lang="en-US" sz="3000" dirty="0"/>
              <a:t>Assistant Director</a:t>
            </a:r>
            <a:br>
              <a:rPr lang="en-US" sz="3000" dirty="0"/>
            </a:br>
            <a:r>
              <a:rPr lang="en-US" sz="3000" dirty="0"/>
              <a:t>SAMHSA SOAR Technical Assistance Center </a:t>
            </a:r>
            <a:br>
              <a:rPr lang="en-US" sz="3000" dirty="0"/>
            </a:br>
            <a:r>
              <a:rPr lang="en-US" sz="3000" dirty="0"/>
              <a:t>at Policy Research Associates, Inc.</a:t>
            </a:r>
            <a:br>
              <a:rPr lang="en-US" sz="3000" dirty="0"/>
            </a:br>
            <a:r>
              <a:rPr lang="en-US" sz="3000" dirty="0"/>
              <a:t>akirkman@prainc.com</a:t>
            </a:r>
            <a:br>
              <a:rPr lang="en-US" sz="3000" dirty="0"/>
            </a:br>
            <a:r>
              <a:rPr lang="en-US" sz="3000" dirty="0"/>
              <a:t>(518) 439-7415, EXT: 5226</a:t>
            </a:r>
          </a:p>
          <a:p>
            <a:endParaRPr lang="en-US" dirty="0"/>
          </a:p>
        </p:txBody>
      </p:sp>
      <p:sp>
        <p:nvSpPr>
          <p:cNvPr id="2" name="Slide Number Placeholder 1">
            <a:extLst>
              <a:ext uri="{FF2B5EF4-FFF2-40B4-BE49-F238E27FC236}">
                <a16:creationId xmlns:a16="http://schemas.microsoft.com/office/drawing/2014/main" id="{2CC674F9-A503-458F-B5E7-4DAD391D4DBB}"/>
              </a:ext>
            </a:extLst>
          </p:cNvPr>
          <p:cNvSpPr>
            <a:spLocks noGrp="1"/>
          </p:cNvSpPr>
          <p:nvPr>
            <p:ph type="sldNum" sz="quarter" idx="10"/>
          </p:nvPr>
        </p:nvSpPr>
        <p:spPr/>
        <p:txBody>
          <a:bodyPr/>
          <a:lstStyle/>
          <a:p>
            <a:fld id="{D07D4089-40B5-457D-927F-16367A53BB79}" type="slidenum">
              <a:rPr lang="en-US" smtClean="0"/>
              <a:pPr/>
              <a:t>36</a:t>
            </a:fld>
            <a:endParaRPr lang="en-US" dirty="0"/>
          </a:p>
        </p:txBody>
      </p:sp>
      <p:sp>
        <p:nvSpPr>
          <p:cNvPr id="5" name="Title 4">
            <a:extLst>
              <a:ext uri="{FF2B5EF4-FFF2-40B4-BE49-F238E27FC236}">
                <a16:creationId xmlns:a16="http://schemas.microsoft.com/office/drawing/2014/main" id="{F371CD84-6AA9-48DD-A6AE-D676EC55161B}"/>
              </a:ext>
            </a:extLst>
          </p:cNvPr>
          <p:cNvSpPr>
            <a:spLocks noGrp="1"/>
          </p:cNvSpPr>
          <p:nvPr>
            <p:ph type="title"/>
          </p:nvPr>
        </p:nvSpPr>
        <p:spPr/>
        <p:txBody>
          <a:bodyPr>
            <a:normAutofit fontScale="90000"/>
          </a:bodyPr>
          <a:lstStyle/>
          <a:p>
            <a:r>
              <a:rPr lang="en-US" dirty="0"/>
              <a:t>Connect with me!</a:t>
            </a:r>
          </a:p>
        </p:txBody>
      </p:sp>
    </p:spTree>
    <p:extLst>
      <p:ext uri="{BB962C8B-B14F-4D97-AF65-F5344CB8AC3E}">
        <p14:creationId xmlns:p14="http://schemas.microsoft.com/office/powerpoint/2010/main" val="2626555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35A49A-B41F-4D49-A979-FF9DF6D8BFAA}"/>
              </a:ext>
            </a:extLst>
          </p:cNvPr>
          <p:cNvSpPr>
            <a:spLocks noGrp="1"/>
          </p:cNvSpPr>
          <p:nvPr>
            <p:ph type="sldNum" sz="quarter" idx="10"/>
          </p:nvPr>
        </p:nvSpPr>
        <p:spPr/>
        <p:txBody>
          <a:bodyPr/>
          <a:lstStyle/>
          <a:p>
            <a:fld id="{D07D4089-40B5-457D-927F-16367A53BB79}" type="slidenum">
              <a:rPr lang="en-US" smtClean="0"/>
              <a:pPr/>
              <a:t>37</a:t>
            </a:fld>
            <a:endParaRPr lang="en-US" dirty="0"/>
          </a:p>
        </p:txBody>
      </p:sp>
      <p:sp>
        <p:nvSpPr>
          <p:cNvPr id="4" name="Title 3">
            <a:extLst>
              <a:ext uri="{FF2B5EF4-FFF2-40B4-BE49-F238E27FC236}">
                <a16:creationId xmlns:a16="http://schemas.microsoft.com/office/drawing/2014/main" id="{655E99FB-42F8-4511-92C6-E656DBF4110B}"/>
              </a:ext>
            </a:extLst>
          </p:cNvPr>
          <p:cNvSpPr>
            <a:spLocks noGrp="1"/>
          </p:cNvSpPr>
          <p:nvPr>
            <p:ph type="title"/>
          </p:nvPr>
        </p:nvSpPr>
        <p:spPr/>
        <p:txBody>
          <a:bodyPr>
            <a:noAutofit/>
          </a:bodyPr>
          <a:lstStyle/>
          <a:p>
            <a:r>
              <a:rPr lang="en-US" dirty="0"/>
              <a:t>Thank You</a:t>
            </a:r>
          </a:p>
        </p:txBody>
      </p:sp>
      <p:sp>
        <p:nvSpPr>
          <p:cNvPr id="13" name="Text Placeholder 12">
            <a:extLst>
              <a:ext uri="{FF2B5EF4-FFF2-40B4-BE49-F238E27FC236}">
                <a16:creationId xmlns:a16="http://schemas.microsoft.com/office/drawing/2014/main" id="{2C6D95C1-B321-4955-8F1A-81FEC1CFDFB3}"/>
              </a:ext>
            </a:extLst>
          </p:cNvPr>
          <p:cNvSpPr>
            <a:spLocks noGrp="1"/>
          </p:cNvSpPr>
          <p:nvPr>
            <p:ph type="body" sz="quarter" idx="11"/>
          </p:nvPr>
        </p:nvSpPr>
        <p:spPr/>
        <p:txBody>
          <a:bodyPr/>
          <a:lstStyle/>
          <a:p>
            <a:pPr lvl="0"/>
            <a:r>
              <a:rPr lang="en-US" sz="3200" dirty="0"/>
              <a:t>https://</a:t>
            </a:r>
            <a:r>
              <a:rPr lang="en-US" sz="3200" dirty="0" err="1"/>
              <a:t>soarworks.prainc.com</a:t>
            </a:r>
            <a:endParaRPr lang="en-US" sz="3200" dirty="0"/>
          </a:p>
          <a:p>
            <a:pPr lvl="0"/>
            <a:r>
              <a:rPr lang="en-US" sz="3200" dirty="0" err="1"/>
              <a:t>soar@prainc.com</a:t>
            </a:r>
            <a:endParaRPr lang="en-US" sz="3200" dirty="0"/>
          </a:p>
          <a:p>
            <a:pPr lvl="0"/>
            <a:endParaRPr lang="en-US" dirty="0"/>
          </a:p>
        </p:txBody>
      </p:sp>
    </p:spTree>
    <p:extLst>
      <p:ext uri="{BB962C8B-B14F-4D97-AF65-F5344CB8AC3E}">
        <p14:creationId xmlns:p14="http://schemas.microsoft.com/office/powerpoint/2010/main" val="3464085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D6C2CC-664E-4583-979B-EEEF7B464286}"/>
              </a:ext>
            </a:extLst>
          </p:cNvPr>
          <p:cNvSpPr>
            <a:spLocks noGrp="1"/>
          </p:cNvSpPr>
          <p:nvPr>
            <p:ph idx="1"/>
          </p:nvPr>
        </p:nvSpPr>
        <p:spPr>
          <a:xfrm>
            <a:off x="317506" y="722811"/>
            <a:ext cx="8508988" cy="4318296"/>
          </a:xfrm>
        </p:spPr>
        <p:txBody>
          <a:bodyPr>
            <a:noAutofit/>
          </a:bodyPr>
          <a:lstStyle/>
          <a:p>
            <a:pPr marL="0" indent="0" algn="ctr">
              <a:buNone/>
            </a:pPr>
            <a:endParaRPr lang="en-US" sz="3500" dirty="0"/>
          </a:p>
          <a:p>
            <a:pPr marL="0" indent="0" algn="ctr">
              <a:buNone/>
            </a:pPr>
            <a:r>
              <a:rPr lang="en-US" sz="3500" dirty="0"/>
              <a:t>How many attendees are familiar with SOAR?</a:t>
            </a:r>
          </a:p>
          <a:p>
            <a:pPr marL="0" indent="0" algn="ctr">
              <a:buNone/>
            </a:pPr>
            <a:endParaRPr lang="en-US" sz="1000" dirty="0"/>
          </a:p>
          <a:p>
            <a:pPr marL="0" indent="0" algn="ctr">
              <a:buNone/>
            </a:pPr>
            <a:endParaRPr lang="en-US" sz="1000" dirty="0"/>
          </a:p>
          <a:p>
            <a:pPr marL="0" indent="0" algn="ctr">
              <a:buNone/>
            </a:pPr>
            <a:r>
              <a:rPr lang="en-US" sz="3500" dirty="0"/>
              <a:t>Does your DDS have a designated SOAR contact?</a:t>
            </a:r>
          </a:p>
          <a:p>
            <a:pPr marL="0" indent="0" algn="ctr">
              <a:buNone/>
            </a:pPr>
            <a:endParaRPr lang="en-US" sz="1000" dirty="0"/>
          </a:p>
          <a:p>
            <a:pPr marL="0" indent="0" algn="ctr">
              <a:buNone/>
            </a:pPr>
            <a:endParaRPr lang="en-US" sz="1000" dirty="0"/>
          </a:p>
        </p:txBody>
      </p:sp>
      <p:sp>
        <p:nvSpPr>
          <p:cNvPr id="3" name="Slide Number Placeholder 2">
            <a:extLst>
              <a:ext uri="{FF2B5EF4-FFF2-40B4-BE49-F238E27FC236}">
                <a16:creationId xmlns:a16="http://schemas.microsoft.com/office/drawing/2014/main" id="{5C7FAA24-A95B-41D5-BAB8-D4DF56861CBC}"/>
              </a:ext>
            </a:extLst>
          </p:cNvPr>
          <p:cNvSpPr>
            <a:spLocks noGrp="1"/>
          </p:cNvSpPr>
          <p:nvPr>
            <p:ph type="sldNum" sz="quarter" idx="10"/>
          </p:nvPr>
        </p:nvSpPr>
        <p:spPr/>
        <p:txBody>
          <a:bodyPr/>
          <a:lstStyle/>
          <a:p>
            <a:fld id="{D07D4089-40B5-457D-927F-16367A53BB79}" type="slidenum">
              <a:rPr lang="en-US" smtClean="0"/>
              <a:pPr/>
              <a:t>4</a:t>
            </a:fld>
            <a:endParaRPr lang="en-US" dirty="0"/>
          </a:p>
        </p:txBody>
      </p:sp>
      <p:sp>
        <p:nvSpPr>
          <p:cNvPr id="4" name="Title 3">
            <a:extLst>
              <a:ext uri="{FF2B5EF4-FFF2-40B4-BE49-F238E27FC236}">
                <a16:creationId xmlns:a16="http://schemas.microsoft.com/office/drawing/2014/main" id="{1898F665-78BD-46DD-9492-B6D9211C7DAB}"/>
              </a:ext>
            </a:extLst>
          </p:cNvPr>
          <p:cNvSpPr>
            <a:spLocks noGrp="1"/>
          </p:cNvSpPr>
          <p:nvPr>
            <p:ph type="title"/>
          </p:nvPr>
        </p:nvSpPr>
        <p:spPr/>
        <p:txBody>
          <a:bodyPr>
            <a:normAutofit fontScale="90000"/>
          </a:bodyPr>
          <a:lstStyle/>
          <a:p>
            <a:r>
              <a:rPr lang="en-US" dirty="0"/>
              <a:t>Quick Poll (Show of Hands)</a:t>
            </a:r>
          </a:p>
        </p:txBody>
      </p:sp>
    </p:spTree>
    <p:extLst>
      <p:ext uri="{BB962C8B-B14F-4D97-AF65-F5344CB8AC3E}">
        <p14:creationId xmlns:p14="http://schemas.microsoft.com/office/powerpoint/2010/main" val="7938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9C0B0E4-C8D7-4BFF-97F6-003855201A83}"/>
              </a:ext>
            </a:extLst>
          </p:cNvPr>
          <p:cNvSpPr>
            <a:spLocks noGrp="1"/>
          </p:cNvSpPr>
          <p:nvPr>
            <p:ph idx="1"/>
          </p:nvPr>
        </p:nvSpPr>
        <p:spPr>
          <a:xfrm>
            <a:off x="317506" y="713232"/>
            <a:ext cx="8652757" cy="4197096"/>
          </a:xfrm>
        </p:spPr>
        <p:txBody>
          <a:bodyPr>
            <a:noAutofit/>
          </a:bodyPr>
          <a:lstStyle/>
          <a:p>
            <a:r>
              <a:rPr lang="en-US" sz="2600"/>
              <a:t>A model for assisting eligible individuals to apply for Social Security Administration (SSA) disability benefits</a:t>
            </a:r>
          </a:p>
          <a:p>
            <a:r>
              <a:rPr lang="en-US" sz="2600"/>
              <a:t>For individuals who are experiencing or at risk of homelessness and have a serious mental illness, co-occurring substance use disorder, or other physical disabilities</a:t>
            </a:r>
          </a:p>
          <a:p>
            <a:r>
              <a:rPr lang="en-US" sz="2600"/>
              <a:t>Sponsored by SAMHSA in collaboration with the Social Security Administration (SSA) since 2005</a:t>
            </a:r>
          </a:p>
          <a:p>
            <a:r>
              <a:rPr lang="en-US" sz="2600"/>
              <a:t>All 50 states and Washington, DC currently participate</a:t>
            </a:r>
            <a:endParaRPr lang="en-US" sz="2600" dirty="0"/>
          </a:p>
        </p:txBody>
      </p:sp>
      <p:sp>
        <p:nvSpPr>
          <p:cNvPr id="3" name="Slide Number Placeholder 2">
            <a:extLst>
              <a:ext uri="{FF2B5EF4-FFF2-40B4-BE49-F238E27FC236}">
                <a16:creationId xmlns:a16="http://schemas.microsoft.com/office/drawing/2014/main" id="{8BAFA7D1-63FC-4DE9-833F-3B0B43581C56}"/>
              </a:ext>
            </a:extLst>
          </p:cNvPr>
          <p:cNvSpPr>
            <a:spLocks noGrp="1"/>
          </p:cNvSpPr>
          <p:nvPr>
            <p:ph type="sldNum" sz="quarter" idx="10"/>
          </p:nvPr>
        </p:nvSpPr>
        <p:spPr/>
        <p:txBody>
          <a:bodyPr/>
          <a:lstStyle/>
          <a:p>
            <a:fld id="{D07D4089-40B5-457D-927F-16367A53BB79}" type="slidenum">
              <a:rPr lang="en-US" smtClean="0"/>
              <a:pPr/>
              <a:t>5</a:t>
            </a:fld>
            <a:endParaRPr lang="en-US" dirty="0"/>
          </a:p>
        </p:txBody>
      </p:sp>
      <p:sp>
        <p:nvSpPr>
          <p:cNvPr id="5" name="Title 4">
            <a:extLst>
              <a:ext uri="{FF2B5EF4-FFF2-40B4-BE49-F238E27FC236}">
                <a16:creationId xmlns:a16="http://schemas.microsoft.com/office/drawing/2014/main" id="{51483DC0-EE30-4E3C-A888-3308C31E3123}"/>
              </a:ext>
            </a:extLst>
          </p:cNvPr>
          <p:cNvSpPr>
            <a:spLocks noGrp="1"/>
          </p:cNvSpPr>
          <p:nvPr>
            <p:ph type="title"/>
          </p:nvPr>
        </p:nvSpPr>
        <p:spPr/>
        <p:txBody>
          <a:bodyPr>
            <a:noAutofit/>
          </a:bodyPr>
          <a:lstStyle/>
          <a:p>
            <a:r>
              <a:rPr lang="en-US"/>
              <a:t>What is SOAR?</a:t>
            </a:r>
            <a:endParaRPr lang="en-US" dirty="0"/>
          </a:p>
        </p:txBody>
      </p:sp>
    </p:spTree>
    <p:extLst>
      <p:ext uri="{BB962C8B-B14F-4D97-AF65-F5344CB8AC3E}">
        <p14:creationId xmlns:p14="http://schemas.microsoft.com/office/powerpoint/2010/main" val="398710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SOAR Across the Lifespan </a:t>
            </a:r>
          </a:p>
        </p:txBody>
      </p:sp>
      <p:sp>
        <p:nvSpPr>
          <p:cNvPr id="4" name="Slide Number Placeholder 5"/>
          <p:cNvSpPr>
            <a:spLocks noGrp="1"/>
          </p:cNvSpPr>
          <p:nvPr>
            <p:ph type="sldNum" sz="quarter" idx="10"/>
          </p:nvPr>
        </p:nvSpPr>
        <p:spPr>
          <a:xfrm>
            <a:off x="457200" y="4767263"/>
            <a:ext cx="2057400" cy="273844"/>
          </a:xfrm>
          <a:prstGeom prst="rect">
            <a:avLst/>
          </a:prstGeom>
        </p:spPr>
        <p:txBody>
          <a:bodyPr/>
          <a:lstStyle/>
          <a:p>
            <a:fld id="{1C399729-B07E-45B0-8883-0E8664B0E304}" type="slidenum">
              <a:rPr lang="en-US" smtClean="0"/>
              <a:t>6</a:t>
            </a:fld>
            <a:endParaRPr lang="en-US" dirty="0"/>
          </a:p>
        </p:txBody>
      </p:sp>
      <p:sp>
        <p:nvSpPr>
          <p:cNvPr id="3" name="TextBox 2"/>
          <p:cNvSpPr txBox="1"/>
          <p:nvPr/>
        </p:nvSpPr>
        <p:spPr>
          <a:xfrm>
            <a:off x="157655" y="819318"/>
            <a:ext cx="2936129" cy="3662541"/>
          </a:xfrm>
          <a:prstGeom prst="rect">
            <a:avLst/>
          </a:prstGeom>
          <a:solidFill>
            <a:schemeClr val="accent5"/>
          </a:solidFill>
        </p:spPr>
        <p:txBody>
          <a:bodyPr wrap="square" rtlCol="0">
            <a:spAutoFit/>
          </a:bodyPr>
          <a:lstStyle/>
          <a:p>
            <a:pPr lvl="0" algn="ctr"/>
            <a:r>
              <a:rPr lang="en-US" sz="2000" b="1" dirty="0"/>
              <a:t>Children</a:t>
            </a:r>
          </a:p>
          <a:p>
            <a:pPr marL="182880" lvl="0" indent="-182880">
              <a:spcAft>
                <a:spcPts val="1200"/>
              </a:spcAft>
              <a:buFont typeface="Arial" charset="0"/>
              <a:buChar char="•"/>
            </a:pPr>
            <a:r>
              <a:rPr lang="en-US" dirty="0"/>
              <a:t>Birth to age 18</a:t>
            </a:r>
          </a:p>
          <a:p>
            <a:pPr marL="182880" lvl="0" indent="-182880">
              <a:spcAft>
                <a:spcPts val="1200"/>
              </a:spcAft>
              <a:buFont typeface="Arial" charset="0"/>
              <a:buChar char="•"/>
            </a:pPr>
            <a:r>
              <a:rPr lang="en-US" dirty="0"/>
              <a:t>Eligible for SSI only</a:t>
            </a:r>
          </a:p>
          <a:p>
            <a:pPr marL="182880" lvl="0" indent="-182880">
              <a:spcAft>
                <a:spcPts val="1200"/>
              </a:spcAft>
              <a:buFont typeface="Arial" charset="0"/>
              <a:buChar char="•"/>
            </a:pPr>
            <a:r>
              <a:rPr lang="en-US" dirty="0"/>
              <a:t>How does the child’s functioning compare to a child of the same age who does not have impairments</a:t>
            </a:r>
          </a:p>
          <a:p>
            <a:pPr marL="182880" lvl="0" indent="-182880">
              <a:spcAft>
                <a:spcPts val="1200"/>
              </a:spcAft>
              <a:buFont typeface="Arial" charset="0"/>
              <a:buChar char="•"/>
            </a:pPr>
            <a:endParaRPr lang="en-US" dirty="0"/>
          </a:p>
          <a:p>
            <a:pPr marL="182880" lvl="0" indent="-182880">
              <a:spcAft>
                <a:spcPts val="1200"/>
              </a:spcAft>
              <a:buFont typeface="Arial" charset="0"/>
              <a:buChar char="•"/>
            </a:pPr>
            <a:endParaRPr lang="en-US" dirty="0"/>
          </a:p>
          <a:p>
            <a:pPr marL="182880" lvl="0" indent="-182880">
              <a:spcAft>
                <a:spcPts val="1200"/>
              </a:spcAft>
              <a:buFont typeface="Arial" charset="0"/>
              <a:buChar char="•"/>
            </a:pPr>
            <a:endParaRPr lang="en-US" dirty="0"/>
          </a:p>
        </p:txBody>
      </p:sp>
      <p:sp>
        <p:nvSpPr>
          <p:cNvPr id="5" name="TextBox 4"/>
          <p:cNvSpPr txBox="1"/>
          <p:nvPr/>
        </p:nvSpPr>
        <p:spPr>
          <a:xfrm>
            <a:off x="3232830" y="813173"/>
            <a:ext cx="2854803" cy="3667671"/>
          </a:xfrm>
          <a:prstGeom prst="rect">
            <a:avLst/>
          </a:prstGeom>
          <a:solidFill>
            <a:schemeClr val="accent3"/>
          </a:solidFill>
        </p:spPr>
        <p:txBody>
          <a:bodyPr wrap="square" rtlCol="0">
            <a:spAutoFit/>
          </a:bodyPr>
          <a:lstStyle/>
          <a:p>
            <a:pPr lvl="0" algn="ctr"/>
            <a:r>
              <a:rPr lang="en-US" sz="2000" b="1" dirty="0"/>
              <a:t>Youth and Young Adults</a:t>
            </a:r>
          </a:p>
          <a:p>
            <a:pPr marL="182880" lvl="0" indent="-182880">
              <a:spcAft>
                <a:spcPts val="1200"/>
              </a:spcAft>
              <a:buFont typeface="Arial" charset="0"/>
              <a:buChar char="•"/>
            </a:pPr>
            <a:r>
              <a:rPr lang="en-US" dirty="0"/>
              <a:t>Age 18-24</a:t>
            </a:r>
          </a:p>
          <a:p>
            <a:pPr marL="182880" lvl="0" indent="-182880">
              <a:spcAft>
                <a:spcPts val="1200"/>
              </a:spcAft>
              <a:buFont typeface="Arial" charset="0"/>
              <a:buChar char="•"/>
            </a:pPr>
            <a:r>
              <a:rPr lang="en-US" dirty="0"/>
              <a:t>Eligible for SSI and/or SSDI (Disabled Adult Child)</a:t>
            </a:r>
          </a:p>
          <a:p>
            <a:pPr marL="182880" lvl="0" indent="-182880">
              <a:spcAft>
                <a:spcPts val="1200"/>
              </a:spcAft>
              <a:buFont typeface="Arial" charset="0"/>
              <a:buChar char="•"/>
            </a:pPr>
            <a:r>
              <a:rPr lang="en-US" dirty="0"/>
              <a:t>Application evaluated under the adult definition of disability</a:t>
            </a:r>
          </a:p>
          <a:p>
            <a:pPr marL="182880" lvl="0" indent="-182880">
              <a:spcAft>
                <a:spcPts val="1200"/>
              </a:spcAft>
              <a:buFont typeface="Arial" charset="0"/>
              <a:buChar char="•"/>
            </a:pPr>
            <a:r>
              <a:rPr lang="en-US" dirty="0"/>
              <a:t>Redetermination</a:t>
            </a:r>
          </a:p>
          <a:p>
            <a:pPr marL="182880" lvl="0" indent="-182880">
              <a:spcAft>
                <a:spcPts val="400"/>
              </a:spcAft>
              <a:buFont typeface="Arial" charset="0"/>
              <a:buChar char="•"/>
            </a:pPr>
            <a:r>
              <a:rPr lang="en-US" dirty="0"/>
              <a:t>Youth aging out of foster care</a:t>
            </a:r>
          </a:p>
          <a:p>
            <a:pPr marL="182880" lvl="0" indent="-182880">
              <a:spcAft>
                <a:spcPts val="1200"/>
              </a:spcAft>
              <a:buFont typeface="Arial" charset="0"/>
              <a:buChar char="•"/>
            </a:pPr>
            <a:endParaRPr lang="en-US" sz="700" dirty="0"/>
          </a:p>
        </p:txBody>
      </p:sp>
      <p:sp>
        <p:nvSpPr>
          <p:cNvPr id="6" name="TextBox 5"/>
          <p:cNvSpPr txBox="1"/>
          <p:nvPr/>
        </p:nvSpPr>
        <p:spPr>
          <a:xfrm>
            <a:off x="6217051" y="813180"/>
            <a:ext cx="2775431" cy="3662541"/>
          </a:xfrm>
          <a:prstGeom prst="rect">
            <a:avLst/>
          </a:prstGeom>
          <a:solidFill>
            <a:schemeClr val="accent1"/>
          </a:solidFill>
        </p:spPr>
        <p:txBody>
          <a:bodyPr wrap="square" rtlCol="0">
            <a:spAutoFit/>
          </a:bodyPr>
          <a:lstStyle/>
          <a:p>
            <a:pPr lvl="0" algn="ctr"/>
            <a:r>
              <a:rPr lang="en-US" sz="2000" b="1" dirty="0"/>
              <a:t>Adults</a:t>
            </a:r>
          </a:p>
          <a:p>
            <a:pPr marL="182880" lvl="0" indent="-182880">
              <a:spcAft>
                <a:spcPts val="1200"/>
              </a:spcAft>
              <a:buFont typeface="Arial" charset="0"/>
              <a:buChar char="•"/>
            </a:pPr>
            <a:r>
              <a:rPr lang="en-US" dirty="0"/>
              <a:t>Age 18+</a:t>
            </a:r>
          </a:p>
          <a:p>
            <a:pPr marL="182880" lvl="0" indent="-182880">
              <a:spcAft>
                <a:spcPts val="1200"/>
              </a:spcAft>
              <a:buFont typeface="Arial" charset="0"/>
              <a:buChar char="•"/>
            </a:pPr>
            <a:r>
              <a:rPr lang="en-US" dirty="0"/>
              <a:t>Eligible for SSI and/or SSDI</a:t>
            </a:r>
          </a:p>
          <a:p>
            <a:pPr marL="182880" lvl="0" indent="-182880">
              <a:spcAft>
                <a:spcPts val="1200"/>
              </a:spcAft>
              <a:buFont typeface="Arial" charset="0"/>
              <a:buChar char="•"/>
            </a:pPr>
            <a:r>
              <a:rPr lang="en-US" dirty="0"/>
              <a:t>Is the applicant able to work and earn at a substantial gainful level?</a:t>
            </a:r>
          </a:p>
          <a:p>
            <a:pPr marL="182880" lvl="0" indent="-182880">
              <a:spcAft>
                <a:spcPts val="1200"/>
              </a:spcAft>
              <a:buFont typeface="Arial" charset="0"/>
              <a:buChar char="•"/>
            </a:pPr>
            <a:endParaRPr lang="en-US" dirty="0"/>
          </a:p>
          <a:p>
            <a:pPr marL="182880" lvl="0" indent="-182880">
              <a:spcAft>
                <a:spcPts val="1200"/>
              </a:spcAft>
              <a:buFont typeface="Arial" charset="0"/>
              <a:buChar char="•"/>
            </a:pPr>
            <a:endParaRPr lang="en-US" dirty="0"/>
          </a:p>
          <a:p>
            <a:endParaRPr lang="en-US" dirty="0"/>
          </a:p>
        </p:txBody>
      </p:sp>
    </p:spTree>
    <p:extLst>
      <p:ext uri="{BB962C8B-B14F-4D97-AF65-F5344CB8AC3E}">
        <p14:creationId xmlns:p14="http://schemas.microsoft.com/office/powerpoint/2010/main" val="2561033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902616F-54B6-42EA-B0AB-0F52E1085E91}"/>
              </a:ext>
            </a:extLst>
          </p:cNvPr>
          <p:cNvSpPr>
            <a:spLocks noGrp="1"/>
          </p:cNvSpPr>
          <p:nvPr>
            <p:ph type="body" idx="1"/>
          </p:nvPr>
        </p:nvSpPr>
        <p:spPr>
          <a:xfrm>
            <a:off x="457200" y="761210"/>
            <a:ext cx="4040188" cy="479822"/>
          </a:xfrm>
        </p:spPr>
        <p:txBody>
          <a:bodyPr>
            <a:noAutofit/>
          </a:bodyPr>
          <a:lstStyle/>
          <a:p>
            <a:pPr algn="ctr"/>
            <a:r>
              <a:rPr lang="en-US" dirty="0"/>
              <a:t>More Than Income</a:t>
            </a:r>
          </a:p>
        </p:txBody>
      </p:sp>
      <p:sp>
        <p:nvSpPr>
          <p:cNvPr id="11" name="Content Placeholder 10">
            <a:extLst>
              <a:ext uri="{FF2B5EF4-FFF2-40B4-BE49-F238E27FC236}">
                <a16:creationId xmlns:a16="http://schemas.microsoft.com/office/drawing/2014/main" id="{60840E37-2647-4AB1-B40D-56C6FA10D9E0}"/>
              </a:ext>
            </a:extLst>
          </p:cNvPr>
          <p:cNvSpPr>
            <a:spLocks noGrp="1"/>
          </p:cNvSpPr>
          <p:nvPr>
            <p:ph sz="half" idx="2"/>
          </p:nvPr>
        </p:nvSpPr>
        <p:spPr>
          <a:xfrm>
            <a:off x="457200" y="1265800"/>
            <a:ext cx="4040188" cy="3116490"/>
          </a:xfrm>
        </p:spPr>
        <p:txBody>
          <a:bodyPr/>
          <a:lstStyle/>
          <a:p>
            <a:r>
              <a:rPr lang="en-US" dirty="0"/>
              <a:t>Access to more robust health care and housing</a:t>
            </a:r>
          </a:p>
          <a:p>
            <a:r>
              <a:rPr lang="en-US" dirty="0"/>
              <a:t>Increased education and employment opportunities</a:t>
            </a:r>
          </a:p>
          <a:p>
            <a:r>
              <a:rPr lang="en-US" dirty="0"/>
              <a:t>Decrease in incarcerations and hospitalizations</a:t>
            </a:r>
          </a:p>
          <a:p>
            <a:r>
              <a:rPr lang="en-US" dirty="0"/>
              <a:t>Ability to maximize income </a:t>
            </a:r>
          </a:p>
          <a:p>
            <a:pPr marL="0" indent="0">
              <a:buNone/>
            </a:pPr>
            <a:endParaRPr lang="en-US" dirty="0"/>
          </a:p>
        </p:txBody>
      </p:sp>
      <p:sp>
        <p:nvSpPr>
          <p:cNvPr id="12" name="Text Placeholder 11">
            <a:extLst>
              <a:ext uri="{FF2B5EF4-FFF2-40B4-BE49-F238E27FC236}">
                <a16:creationId xmlns:a16="http://schemas.microsoft.com/office/drawing/2014/main" id="{C6221FA2-3CA9-4342-89F2-A67E5255E4E1}"/>
              </a:ext>
            </a:extLst>
          </p:cNvPr>
          <p:cNvSpPr>
            <a:spLocks noGrp="1"/>
          </p:cNvSpPr>
          <p:nvPr>
            <p:ph type="body" sz="quarter" idx="3"/>
          </p:nvPr>
        </p:nvSpPr>
        <p:spPr>
          <a:xfrm>
            <a:off x="4339558" y="737504"/>
            <a:ext cx="4655885" cy="479822"/>
          </a:xfrm>
        </p:spPr>
        <p:txBody>
          <a:bodyPr>
            <a:noAutofit/>
          </a:bodyPr>
          <a:lstStyle/>
          <a:p>
            <a:pPr algn="ctr"/>
            <a:r>
              <a:rPr lang="en-US" dirty="0"/>
              <a:t>SSI/SSDI: One Brick in Foundation</a:t>
            </a:r>
          </a:p>
        </p:txBody>
      </p:sp>
      <p:pic>
        <p:nvPicPr>
          <p:cNvPr id="2" name="Content Placeholder 1"/>
          <p:cNvPicPr>
            <a:picLocks noGrp="1" noChangeAspect="1"/>
          </p:cNvPicPr>
          <p:nvPr>
            <p:ph sz="quarter" idx="4"/>
          </p:nvPr>
        </p:nvPicPr>
        <p:blipFill>
          <a:blip r:embed="rId3"/>
          <a:stretch>
            <a:fillRect/>
          </a:stretch>
        </p:blipFill>
        <p:spPr>
          <a:xfrm>
            <a:off x="4646614" y="1229710"/>
            <a:ext cx="4041775" cy="3478038"/>
          </a:xfrm>
          <a:prstGeom prst="rect">
            <a:avLst/>
          </a:prstGeom>
        </p:spPr>
      </p:pic>
      <p:sp>
        <p:nvSpPr>
          <p:cNvPr id="4" name="Slide Number Placeholder 3">
            <a:extLst>
              <a:ext uri="{FF2B5EF4-FFF2-40B4-BE49-F238E27FC236}">
                <a16:creationId xmlns:a16="http://schemas.microsoft.com/office/drawing/2014/main" id="{2BE5A4C8-0577-47A7-8CD1-2FBE64B2CA38}"/>
              </a:ext>
            </a:extLst>
          </p:cNvPr>
          <p:cNvSpPr>
            <a:spLocks noGrp="1"/>
          </p:cNvSpPr>
          <p:nvPr>
            <p:ph type="sldNum" sz="quarter" idx="10"/>
          </p:nvPr>
        </p:nvSpPr>
        <p:spPr/>
        <p:txBody>
          <a:bodyPr/>
          <a:lstStyle/>
          <a:p>
            <a:fld id="{D07D4089-40B5-457D-927F-16367A53BB79}" type="slidenum">
              <a:rPr lang="en-US" smtClean="0"/>
              <a:pPr/>
              <a:t>7</a:t>
            </a:fld>
            <a:endParaRPr lang="en-US" dirty="0"/>
          </a:p>
        </p:txBody>
      </p:sp>
      <p:sp>
        <p:nvSpPr>
          <p:cNvPr id="9" name="Title 8">
            <a:extLst>
              <a:ext uri="{FF2B5EF4-FFF2-40B4-BE49-F238E27FC236}">
                <a16:creationId xmlns:a16="http://schemas.microsoft.com/office/drawing/2014/main" id="{7A05C8E7-396B-4430-8DF7-F585CD2C2816}"/>
              </a:ext>
            </a:extLst>
          </p:cNvPr>
          <p:cNvSpPr>
            <a:spLocks noGrp="1"/>
          </p:cNvSpPr>
          <p:nvPr>
            <p:ph type="title"/>
          </p:nvPr>
        </p:nvSpPr>
        <p:spPr/>
        <p:txBody>
          <a:bodyPr>
            <a:noAutofit/>
          </a:bodyPr>
          <a:lstStyle/>
          <a:p>
            <a:pPr defTabSz="685800"/>
            <a:r>
              <a:rPr lang="en-US" dirty="0"/>
              <a:t>A Foundation for Recovery and Resiliency</a:t>
            </a:r>
          </a:p>
        </p:txBody>
      </p:sp>
    </p:spTree>
    <p:extLst>
      <p:ext uri="{BB962C8B-B14F-4D97-AF65-F5344CB8AC3E}">
        <p14:creationId xmlns:p14="http://schemas.microsoft.com/office/powerpoint/2010/main" val="346601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0FD02B-13D1-415F-8BBB-EB16947BADC6}"/>
              </a:ext>
            </a:extLst>
          </p:cNvPr>
          <p:cNvSpPr>
            <a:spLocks noGrp="1"/>
          </p:cNvSpPr>
          <p:nvPr>
            <p:ph type="sldNum" sz="quarter" idx="10"/>
          </p:nvPr>
        </p:nvSpPr>
        <p:spPr/>
        <p:txBody>
          <a:bodyPr/>
          <a:lstStyle/>
          <a:p>
            <a:fld id="{D07D4089-40B5-457D-927F-16367A53BB79}" type="slidenum">
              <a:rPr lang="en-US" smtClean="0"/>
              <a:pPr/>
              <a:t>8</a:t>
            </a:fld>
            <a:endParaRPr lang="en-US"/>
          </a:p>
        </p:txBody>
      </p:sp>
      <p:sp>
        <p:nvSpPr>
          <p:cNvPr id="4" name="Title 3">
            <a:extLst>
              <a:ext uri="{FF2B5EF4-FFF2-40B4-BE49-F238E27FC236}">
                <a16:creationId xmlns:a16="http://schemas.microsoft.com/office/drawing/2014/main" id="{2DAA72BF-7105-4AD1-8AF3-2971C963FC9B}"/>
              </a:ext>
            </a:extLst>
          </p:cNvPr>
          <p:cNvSpPr>
            <a:spLocks noGrp="1"/>
          </p:cNvSpPr>
          <p:nvPr>
            <p:ph type="title"/>
          </p:nvPr>
        </p:nvSpPr>
        <p:spPr/>
        <p:txBody>
          <a:bodyPr>
            <a:noAutofit/>
          </a:bodyPr>
          <a:lstStyle/>
          <a:p>
            <a:r>
              <a:rPr lang="en-US"/>
              <a:t>How do States and Communities Benefit?</a:t>
            </a:r>
          </a:p>
        </p:txBody>
      </p:sp>
      <p:sp>
        <p:nvSpPr>
          <p:cNvPr id="5" name="Rectangle 4"/>
          <p:cNvSpPr/>
          <p:nvPr/>
        </p:nvSpPr>
        <p:spPr>
          <a:xfrm>
            <a:off x="317506" y="924910"/>
            <a:ext cx="8027708" cy="2677656"/>
          </a:xfrm>
          <a:prstGeom prst="rect">
            <a:avLst/>
          </a:prstGeom>
        </p:spPr>
        <p:txBody>
          <a:bodyPr wrap="square">
            <a:spAutoFit/>
          </a:bodyPr>
          <a:lstStyle/>
          <a:p>
            <a:r>
              <a:rPr lang="en-US" sz="2400"/>
              <a:t>SSI and Medicaid bring federal dollars into states, localities, and community programs:</a:t>
            </a:r>
          </a:p>
          <a:p>
            <a:endParaRPr lang="en-US" sz="2400"/>
          </a:p>
          <a:p>
            <a:pPr marL="342900" indent="-342900">
              <a:buFont typeface="Arial" panose="020B0604020202020204" pitchFamily="34" charset="0"/>
              <a:buChar char="•"/>
            </a:pPr>
            <a:r>
              <a:rPr lang="en-US" sz="2400"/>
              <a:t>Health providers can recoup cost of uncompensated care.</a:t>
            </a:r>
          </a:p>
          <a:p>
            <a:pPr marL="342900" indent="-342900">
              <a:buFont typeface="Arial" panose="020B0604020202020204" pitchFamily="34" charset="0"/>
              <a:buChar char="•"/>
            </a:pPr>
            <a:r>
              <a:rPr lang="en-US" sz="2400"/>
              <a:t>States and localities can recoup the cost of public assistance.</a:t>
            </a:r>
          </a:p>
          <a:p>
            <a:pPr marL="342900" indent="-342900">
              <a:buFont typeface="Arial" panose="020B0604020202020204" pitchFamily="34" charset="0"/>
              <a:buChar char="•"/>
            </a:pPr>
            <a:r>
              <a:rPr lang="en-US" sz="2400"/>
              <a:t>Cash benefits and back payments received by individuals is spent in the local community </a:t>
            </a:r>
            <a:r>
              <a:rPr lang="en-US" sz="2400" i="1"/>
              <a:t>(2021: $564 million*).</a:t>
            </a:r>
          </a:p>
        </p:txBody>
      </p:sp>
      <p:sp>
        <p:nvSpPr>
          <p:cNvPr id="2" name="TextBox 1"/>
          <p:cNvSpPr txBox="1"/>
          <p:nvPr/>
        </p:nvSpPr>
        <p:spPr>
          <a:xfrm>
            <a:off x="927100" y="4152900"/>
            <a:ext cx="7251700" cy="369332"/>
          </a:xfrm>
          <a:prstGeom prst="rect">
            <a:avLst/>
          </a:prstGeom>
          <a:noFill/>
        </p:spPr>
        <p:txBody>
          <a:bodyPr wrap="square" rtlCol="0">
            <a:spAutoFit/>
          </a:bodyPr>
          <a:lstStyle/>
          <a:p>
            <a:r>
              <a:rPr lang="en-US" i="1"/>
              <a:t>* </a:t>
            </a:r>
            <a:r>
              <a:rPr lang="en-US" i="1">
                <a:hlinkClick r:id="rId3"/>
              </a:rPr>
              <a:t>https://soarworks.samhsa.gov/article/soar-outcomes-and-impact</a:t>
            </a:r>
            <a:r>
              <a:rPr lang="en-US" i="1"/>
              <a:t> </a:t>
            </a:r>
          </a:p>
        </p:txBody>
      </p:sp>
    </p:spTree>
    <p:extLst>
      <p:ext uri="{BB962C8B-B14F-4D97-AF65-F5344CB8AC3E}">
        <p14:creationId xmlns:p14="http://schemas.microsoft.com/office/powerpoint/2010/main" val="307825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60B400C-E551-4851-9449-DEE4F35FD356}"/>
              </a:ext>
            </a:extLst>
          </p:cNvPr>
          <p:cNvSpPr>
            <a:spLocks noGrp="1"/>
          </p:cNvSpPr>
          <p:nvPr>
            <p:ph type="body" sz="half" idx="2"/>
          </p:nvPr>
        </p:nvSpPr>
        <p:spPr>
          <a:xfrm>
            <a:off x="4572000" y="352034"/>
            <a:ext cx="2521794" cy="4439432"/>
          </a:xfrm>
        </p:spPr>
        <p:txBody>
          <a:bodyPr>
            <a:normAutofit/>
          </a:bodyPr>
          <a:lstStyle/>
          <a:p>
            <a:pPr marL="342900" indent="-342900" algn="ctr">
              <a:buFont typeface="Arial" panose="020B0604020202020204" pitchFamily="34" charset="0"/>
              <a:buChar char="•"/>
            </a:pPr>
            <a:r>
              <a:rPr lang="en-US" dirty="0"/>
              <a:t>The SAMHSA SOAR TA Center is funded by SAMSHA and has existed since 2009.</a:t>
            </a:r>
          </a:p>
          <a:p>
            <a:pPr algn="ctr"/>
            <a:endParaRPr lang="en-US" dirty="0"/>
          </a:p>
          <a:p>
            <a:pPr algn="ctr"/>
            <a:r>
              <a:rPr lang="en-US" dirty="0"/>
              <a:t>Connect with your SAMHSA SOAR TA Center liaison!</a:t>
            </a:r>
          </a:p>
          <a:p>
            <a:pPr algn="ctr"/>
            <a:endParaRPr lang="en-US" dirty="0"/>
          </a:p>
        </p:txBody>
      </p:sp>
      <p:sp>
        <p:nvSpPr>
          <p:cNvPr id="3" name="Slide Number Placeholder 2">
            <a:extLst>
              <a:ext uri="{FF2B5EF4-FFF2-40B4-BE49-F238E27FC236}">
                <a16:creationId xmlns:a16="http://schemas.microsoft.com/office/drawing/2014/main" id="{8CB12EC4-5E1B-4443-A193-08D514E0D753}"/>
              </a:ext>
            </a:extLst>
          </p:cNvPr>
          <p:cNvSpPr>
            <a:spLocks noGrp="1"/>
          </p:cNvSpPr>
          <p:nvPr>
            <p:ph type="sldNum" sz="quarter" idx="4"/>
          </p:nvPr>
        </p:nvSpPr>
        <p:spPr/>
        <p:txBody>
          <a:bodyPr/>
          <a:lstStyle/>
          <a:p>
            <a:fld id="{D07D4089-40B5-457D-927F-16367A53BB79}" type="slidenum">
              <a:rPr lang="en-US" smtClean="0"/>
              <a:pPr/>
              <a:t>9</a:t>
            </a:fld>
            <a:endParaRPr lang="en-US"/>
          </a:p>
        </p:txBody>
      </p:sp>
      <p:sp>
        <p:nvSpPr>
          <p:cNvPr id="13" name="Rectangle 12">
            <a:extLst>
              <a:ext uri="{FF2B5EF4-FFF2-40B4-BE49-F238E27FC236}">
                <a16:creationId xmlns:a16="http://schemas.microsoft.com/office/drawing/2014/main" id="{3F5D09CB-41F4-44C8-BF60-ABD32A092B02}"/>
              </a:ext>
            </a:extLst>
          </p:cNvPr>
          <p:cNvSpPr/>
          <p:nvPr/>
        </p:nvSpPr>
        <p:spPr>
          <a:xfrm>
            <a:off x="3916574" y="4174905"/>
            <a:ext cx="4572000" cy="461665"/>
          </a:xfrm>
          <a:prstGeom prst="rect">
            <a:avLst/>
          </a:prstGeom>
        </p:spPr>
        <p:txBody>
          <a:bodyPr>
            <a:spAutoFit/>
          </a:bodyPr>
          <a:lstStyle/>
          <a:p>
            <a:pPr algn="ctr"/>
            <a:r>
              <a:rPr lang="en-US" sz="1200" b="1" dirty="0"/>
              <a:t>Contact Us: </a:t>
            </a:r>
            <a:r>
              <a:rPr lang="en-US" sz="1200" dirty="0">
                <a:hlinkClick r:id="rId3"/>
              </a:rPr>
              <a:t>https://soarworks.samhsa.gov/contact</a:t>
            </a:r>
            <a:endParaRPr lang="en-US" sz="1200" dirty="0"/>
          </a:p>
          <a:p>
            <a:pPr algn="ctr"/>
            <a:r>
              <a:rPr lang="en-US" sz="1200" b="1" dirty="0"/>
              <a:t>State Directory: </a:t>
            </a:r>
            <a:r>
              <a:rPr lang="en-US" sz="1200" dirty="0">
                <a:hlinkClick r:id="rId4"/>
              </a:rPr>
              <a:t>https://soarworks.samhsa.gov/state-directory</a:t>
            </a:r>
            <a:endParaRPr lang="en-US" sz="1200" dirty="0"/>
          </a:p>
        </p:txBody>
      </p:sp>
      <p:pic>
        <p:nvPicPr>
          <p:cNvPr id="7" name="Picture 6">
            <a:extLst>
              <a:ext uri="{FF2B5EF4-FFF2-40B4-BE49-F238E27FC236}">
                <a16:creationId xmlns:a16="http://schemas.microsoft.com/office/drawing/2014/main" id="{BA552354-F547-49D7-81CB-E1322B14EA9D}"/>
              </a:ext>
            </a:extLst>
          </p:cNvPr>
          <p:cNvPicPr/>
          <p:nvPr/>
        </p:nvPicPr>
        <p:blipFill rotWithShape="1">
          <a:blip r:embed="rId5" cstate="print">
            <a:extLst>
              <a:ext uri="{28A0092B-C50C-407E-A947-70E740481C1C}">
                <a14:useLocalDpi xmlns:a14="http://schemas.microsoft.com/office/drawing/2010/main" val="0"/>
              </a:ext>
            </a:extLst>
          </a:blip>
          <a:srcRect t="3900" r="3918" b="16071"/>
          <a:stretch/>
        </p:blipFill>
        <p:spPr bwMode="auto">
          <a:xfrm>
            <a:off x="3299785" y="258299"/>
            <a:ext cx="5805577" cy="3916606"/>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8C2A7CD-2BEA-40AA-99E3-C81207AF6B17}"/>
              </a:ext>
            </a:extLst>
          </p:cNvPr>
          <p:cNvSpPr txBox="1"/>
          <p:nvPr/>
        </p:nvSpPr>
        <p:spPr>
          <a:xfrm>
            <a:off x="42807" y="586591"/>
            <a:ext cx="2929265" cy="3970318"/>
          </a:xfrm>
          <a:prstGeom prst="rect">
            <a:avLst/>
          </a:prstGeom>
          <a:noFill/>
        </p:spPr>
        <p:txBody>
          <a:bodyPr wrap="square" rtlCol="0">
            <a:spAutoFit/>
          </a:bodyPr>
          <a:lstStyle/>
          <a:p>
            <a:r>
              <a:rPr lang="en-US" b="1" dirty="0">
                <a:solidFill>
                  <a:schemeClr val="bg1"/>
                </a:solidFill>
              </a:rPr>
              <a:t>What is the SAMHSA SOAR TA Center?</a:t>
            </a:r>
          </a:p>
          <a:p>
            <a:pPr marL="285750" indent="-285750">
              <a:buFont typeface="Arial" panose="020B0604020202020204" pitchFamily="34" charset="0"/>
              <a:buChar char="•"/>
            </a:pPr>
            <a:r>
              <a:rPr lang="en-US" dirty="0">
                <a:solidFill>
                  <a:schemeClr val="bg1"/>
                </a:solidFill>
              </a:rPr>
              <a:t>Funded by SAMHSA</a:t>
            </a:r>
          </a:p>
          <a:p>
            <a:pPr marL="285750" indent="-285750">
              <a:buFont typeface="Arial" panose="020B0604020202020204" pitchFamily="34" charset="0"/>
              <a:buChar char="•"/>
            </a:pPr>
            <a:r>
              <a:rPr lang="en-US" dirty="0">
                <a:solidFill>
                  <a:schemeClr val="bg1"/>
                </a:solidFill>
              </a:rPr>
              <a:t>Founded in 2009</a:t>
            </a:r>
          </a:p>
          <a:p>
            <a:pPr marL="285750" indent="-285750">
              <a:buFont typeface="Arial" panose="020B0604020202020204" pitchFamily="34" charset="0"/>
              <a:buChar char="•"/>
            </a:pPr>
            <a:r>
              <a:rPr lang="en-US" dirty="0">
                <a:solidFill>
                  <a:schemeClr val="bg1"/>
                </a:solidFill>
              </a:rPr>
              <a:t>Provides support at all levels of SOAR implementation</a:t>
            </a:r>
          </a:p>
          <a:p>
            <a:pPr marL="285750" indent="-285750">
              <a:buFont typeface="Arial" panose="020B0604020202020204" pitchFamily="34" charset="0"/>
              <a:buChar char="•"/>
            </a:pPr>
            <a:r>
              <a:rPr lang="en-US" dirty="0">
                <a:solidFill>
                  <a:schemeClr val="bg1"/>
                </a:solidFill>
              </a:rPr>
              <a:t>Designates state-specific liaisons dedicated to supporting SOAR growth and success!</a:t>
            </a:r>
          </a:p>
          <a:p>
            <a:pPr marL="285750" indent="-285750">
              <a:buFont typeface="Arial" panose="020B0604020202020204" pitchFamily="34" charset="0"/>
              <a:buChar char="•"/>
            </a:pPr>
            <a:r>
              <a:rPr lang="en-US" dirty="0">
                <a:solidFill>
                  <a:schemeClr val="bg1"/>
                </a:solidFill>
              </a:rPr>
              <a:t>Works collaboratively with our national partners</a:t>
            </a:r>
          </a:p>
          <a:p>
            <a:r>
              <a:rPr lang="en-US" dirty="0">
                <a:solidFill>
                  <a:schemeClr val="bg1"/>
                </a:solidFill>
              </a:rPr>
              <a:t> </a:t>
            </a:r>
          </a:p>
        </p:txBody>
      </p:sp>
    </p:spTree>
    <p:extLst>
      <p:ext uri="{BB962C8B-B14F-4D97-AF65-F5344CB8AC3E}">
        <p14:creationId xmlns:p14="http://schemas.microsoft.com/office/powerpoint/2010/main" val="928359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5289471CE8F84E8D778B17645D3CE1" ma:contentTypeVersion="16" ma:contentTypeDescription="Create a new document." ma:contentTypeScope="" ma:versionID="b7db3ec9d561d85817a05e725870fa25">
  <xsd:schema xmlns:xsd="http://www.w3.org/2001/XMLSchema" xmlns:xs="http://www.w3.org/2001/XMLSchema" xmlns:p="http://schemas.microsoft.com/office/2006/metadata/properties" xmlns:ns2="7557eede-73b7-462b-a86f-b30f146a99f4" xmlns:ns3="df1983df-aeaf-4222-b053-376ab4ecb4ed" targetNamespace="http://schemas.microsoft.com/office/2006/metadata/properties" ma:root="true" ma:fieldsID="a2f486e4c45b79c204e464011359dc45" ns2:_="" ns3:_="">
    <xsd:import namespace="7557eede-73b7-462b-a86f-b30f146a99f4"/>
    <xsd:import namespace="df1983df-aeaf-4222-b053-376ab4ecb4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57eede-73b7-462b-a86f-b30f146a99f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d396fbf-84ae-4ccc-b0ee-2e7811a3b7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1983df-aeaf-4222-b053-376ab4ecb4e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a83208-1c9d-48b0-beac-f484af9444f2}" ma:internalName="TaxCatchAll" ma:showField="CatchAllData" ma:web="df1983df-aeaf-4222-b053-376ab4ecb4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f1983df-aeaf-4222-b053-376ab4ecb4ed" xsi:nil="true"/>
    <lcf76f155ced4ddcb4097134ff3c332f xmlns="7557eede-73b7-462b-a86f-b30f146a99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D19311-0E8A-4546-953C-6564B3EBBBE1}">
  <ds:schemaRefs>
    <ds:schemaRef ds:uri="http://schemas.microsoft.com/sharepoint/v3/contenttype/forms"/>
  </ds:schemaRefs>
</ds:datastoreItem>
</file>

<file path=customXml/itemProps2.xml><?xml version="1.0" encoding="utf-8"?>
<ds:datastoreItem xmlns:ds="http://schemas.openxmlformats.org/officeDocument/2006/customXml" ds:itemID="{5B13B817-9B3E-4233-BFE1-40F82247B3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57eede-73b7-462b-a86f-b30f146a99f4"/>
    <ds:schemaRef ds:uri="df1983df-aeaf-4222-b053-376ab4ecb4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91ECA1-3807-411B-A64E-3A679FDF8D43}">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f1983df-aeaf-4222-b053-376ab4ecb4ed"/>
    <ds:schemaRef ds:uri="7557eede-73b7-462b-a86f-b30f146a99f4"/>
  </ds:schemaRefs>
</ds:datastoreItem>
</file>

<file path=docProps/app.xml><?xml version="1.0" encoding="utf-8"?>
<Properties xmlns="http://schemas.openxmlformats.org/officeDocument/2006/extended-properties" xmlns:vt="http://schemas.openxmlformats.org/officeDocument/2006/docPropsVTypes">
  <TotalTime>3516</TotalTime>
  <Words>2629</Words>
  <Application>Microsoft Office PowerPoint</Application>
  <PresentationFormat>On-screen Show (16:9)</PresentationFormat>
  <Paragraphs>294</Paragraphs>
  <Slides>37</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Office Theme</vt:lpstr>
      <vt:lpstr> SSI/SSDI Outreach, Access, and Recovery (SOAR): Opportunities for Collaboration </vt:lpstr>
      <vt:lpstr>Disclaimer</vt:lpstr>
      <vt:lpstr>About Me</vt:lpstr>
      <vt:lpstr>Quick Poll (Show of Hands)</vt:lpstr>
      <vt:lpstr>What is SOAR?</vt:lpstr>
      <vt:lpstr>SOAR Across the Lifespan </vt:lpstr>
      <vt:lpstr>A Foundation for Recovery and Resiliency</vt:lpstr>
      <vt:lpstr>How do States and Communities Benefit?</vt:lpstr>
      <vt:lpstr>PowerPoint Presentation</vt:lpstr>
      <vt:lpstr>Support We Provide</vt:lpstr>
      <vt:lpstr>SOAR in Your State</vt:lpstr>
      <vt:lpstr>SOAR Leadership Structure</vt:lpstr>
      <vt:lpstr>Who is a SOAR Applicant?</vt:lpstr>
      <vt:lpstr>What Makes SOAR Unique?</vt:lpstr>
      <vt:lpstr>The SOAR Online Course</vt:lpstr>
      <vt:lpstr>The Training and Becoming Involved</vt:lpstr>
      <vt:lpstr>SOAR Works!</vt:lpstr>
      <vt:lpstr>2021 Financial Outcomes</vt:lpstr>
      <vt:lpstr>SOAR Super Stars!</vt:lpstr>
      <vt:lpstr>The Medical Summary Report</vt:lpstr>
      <vt:lpstr>The SOAR Critical Components</vt:lpstr>
      <vt:lpstr>Medical Summary Report (MSR) </vt:lpstr>
      <vt:lpstr>Medical Summary Report Resources</vt:lpstr>
      <vt:lpstr>Components of the MSR</vt:lpstr>
      <vt:lpstr>How We Advocate the MSR Be Used</vt:lpstr>
      <vt:lpstr>Collaboration between SOAR and DDS</vt:lpstr>
      <vt:lpstr>Community Collaborations</vt:lpstr>
      <vt:lpstr>Collaboration is Key!</vt:lpstr>
      <vt:lpstr>Successful Collaboration: Virginia</vt:lpstr>
      <vt:lpstr>Successful Collaboration: South Carolina</vt:lpstr>
      <vt:lpstr>Successful Collaboration: New Mexico</vt:lpstr>
      <vt:lpstr>Successful Collaboration: Texas</vt:lpstr>
      <vt:lpstr>Successful Collaboration: Illinois</vt:lpstr>
      <vt:lpstr>Successful Collaboration: Nebraska</vt:lpstr>
      <vt:lpstr>Questions?</vt:lpstr>
      <vt:lpstr>Connect with me!</vt:lpstr>
      <vt:lpstr>Thank You</vt:lpstr>
    </vt:vector>
  </TitlesOfParts>
  <Company>Crosby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Loffler</dc:creator>
  <cp:lastModifiedBy>Abigail Kirkman</cp:lastModifiedBy>
  <cp:revision>218</cp:revision>
  <dcterms:created xsi:type="dcterms:W3CDTF">2018-02-20T15:28:46Z</dcterms:created>
  <dcterms:modified xsi:type="dcterms:W3CDTF">2022-08-02T16:28:48Z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0x010100385289471CE8F84E8D778B17645D3CE1</vt:lpwstr>
  </property>
  <property fmtid="{D5CDD505-2E9C-101B-9397-08002B2CF9AE}" pid="3" name="MediaServiceImageTags">
    <vt:lpwstr/>
  </property>
</Properties>
</file>