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7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90" r:id="rId24"/>
    <p:sldId id="291" r:id="rId25"/>
    <p:sldId id="292" r:id="rId26"/>
    <p:sldId id="293" r:id="rId27"/>
    <p:sldId id="289" r:id="rId2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6188"/>
    <a:srgbClr val="1D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52" autoAdjust="0"/>
  </p:normalViewPr>
  <p:slideViewPr>
    <p:cSldViewPr>
      <p:cViewPr varScale="1">
        <p:scale>
          <a:sx n="132" d="100"/>
          <a:sy n="132" d="100"/>
        </p:scale>
        <p:origin x="-168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992-9131-4364-8E42-A4FE0855D79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311-3D49-4F47-B42D-5D8DCB10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56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992-9131-4364-8E42-A4FE0855D79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311-3D49-4F47-B42D-5D8DCB10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992-9131-4364-8E42-A4FE0855D79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311-3D49-4F47-B42D-5D8DCB10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7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992-9131-4364-8E42-A4FE0855D79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311-3D49-4F47-B42D-5D8DCB10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3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992-9131-4364-8E42-A4FE0855D79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311-3D49-4F47-B42D-5D8DCB10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0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992-9131-4364-8E42-A4FE0855D79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311-3D49-4F47-B42D-5D8DCB10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99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992-9131-4364-8E42-A4FE0855D79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311-3D49-4F47-B42D-5D8DCB10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1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992-9131-4364-8E42-A4FE0855D79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311-3D49-4F47-B42D-5D8DCB10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9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992-9131-4364-8E42-A4FE0855D79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311-3D49-4F47-B42D-5D8DCB10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6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992-9131-4364-8E42-A4FE0855D79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311-3D49-4F47-B42D-5D8DCB10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22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50992-9131-4364-8E42-A4FE0855D79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E0311-3D49-4F47-B42D-5D8DCB10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8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61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50992-9131-4364-8E42-A4FE0855D799}" type="datetimeFigureOut">
              <a:rPr lang="en-US" smtClean="0"/>
              <a:t>8/15/2016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E0311-3D49-4F47-B42D-5D8DCB107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PowerPoint_Presentation1.ppt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NsN9IJkw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NNsN9IJkw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duN12D019M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"/>
            <a:ext cx="91440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64446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41233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9137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5249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8283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35413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5871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5356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76770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63950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2796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09946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9854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14967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354255"/>
              </p:ext>
            </p:extLst>
          </p:nvPr>
        </p:nvGraphicFramePr>
        <p:xfrm>
          <a:off x="50800" y="422673"/>
          <a:ext cx="9093200" cy="4383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resentation" r:id="rId4" imgW="25150660" imgH="16166502" progId="PowerPoint.Show.12">
                  <p:embed/>
                </p:oleObj>
              </mc:Choice>
              <mc:Fallback>
                <p:oleObj name="Presentation" r:id="rId4" imgW="25150660" imgH="1616650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" y="422673"/>
                        <a:ext cx="9093200" cy="4383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7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Experiences Build Brain Architecture</a:t>
            </a:r>
            <a:endParaRPr lang="en-US" sz="4000" dirty="0"/>
          </a:p>
        </p:txBody>
      </p:sp>
      <p:pic>
        <p:nvPicPr>
          <p:cNvPr id="5" name="VNNsN9IJkw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485900"/>
            <a:ext cx="6841066" cy="288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234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Toxic Stress Derails Healthy Development</a:t>
            </a:r>
            <a:endParaRPr lang="en-US" sz="3600" dirty="0"/>
          </a:p>
        </p:txBody>
      </p:sp>
      <p:pic>
        <p:nvPicPr>
          <p:cNvPr id="4" name="VNNsN9IJkws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1" y="1482328"/>
            <a:ext cx="6781799" cy="28610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96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2 Minute Neuroscience: </a:t>
            </a:r>
            <a:r>
              <a:rPr lang="en-US" sz="4000" dirty="0" err="1" smtClean="0"/>
              <a:t>HPA</a:t>
            </a:r>
            <a:r>
              <a:rPr lang="en-US" sz="4000" dirty="0" smtClean="0"/>
              <a:t> Axis</a:t>
            </a:r>
            <a:endParaRPr lang="en-US" sz="4000" dirty="0"/>
          </a:p>
        </p:txBody>
      </p:sp>
      <p:pic>
        <p:nvPicPr>
          <p:cNvPr id="4" name="DduN12D019M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9201" y="1485900"/>
            <a:ext cx="6714067" cy="28324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7217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8945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4356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57351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7392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2408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2138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51378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2845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</Words>
  <Application>Microsoft Office PowerPoint</Application>
  <PresentationFormat>On-screen Show (16:9)</PresentationFormat>
  <Paragraphs>3</Paragraphs>
  <Slides>27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Experiences Build Brain Architecture</vt:lpstr>
      <vt:lpstr>Toxic Stress Derails Healthy Development</vt:lpstr>
      <vt:lpstr>2 Minute Neuroscience: HPA Axis</vt:lpstr>
      <vt:lpstr>PowerPoint Presentation</vt:lpstr>
    </vt:vector>
  </TitlesOfParts>
  <Company>Social Security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889123</dc:creator>
  <cp:lastModifiedBy>cdhslap</cp:lastModifiedBy>
  <cp:revision>19</cp:revision>
  <dcterms:created xsi:type="dcterms:W3CDTF">2016-06-23T17:17:24Z</dcterms:created>
  <dcterms:modified xsi:type="dcterms:W3CDTF">2016-08-15T20:12:35Z</dcterms:modified>
</cp:coreProperties>
</file>